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402" r:id="rId7"/>
    <p:sldId id="461" r:id="rId8"/>
    <p:sldId id="264" r:id="rId9"/>
    <p:sldId id="266" r:id="rId10"/>
    <p:sldId id="307" r:id="rId11"/>
    <p:sldId id="269" r:id="rId12"/>
    <p:sldId id="308" r:id="rId13"/>
    <p:sldId id="310" r:id="rId14"/>
    <p:sldId id="311" r:id="rId15"/>
    <p:sldId id="313" r:id="rId16"/>
    <p:sldId id="361" r:id="rId17"/>
    <p:sldId id="362" r:id="rId18"/>
    <p:sldId id="484" r:id="rId19"/>
    <p:sldId id="496" r:id="rId20"/>
    <p:sldId id="364" r:id="rId21"/>
    <p:sldId id="458" r:id="rId22"/>
    <p:sldId id="363" r:id="rId23"/>
    <p:sldId id="365" r:id="rId24"/>
    <p:sldId id="460" r:id="rId25"/>
    <p:sldId id="268" r:id="rId26"/>
    <p:sldId id="274" r:id="rId27"/>
    <p:sldId id="272" r:id="rId28"/>
    <p:sldId id="457" r:id="rId29"/>
    <p:sldId id="483" r:id="rId30"/>
    <p:sldId id="282" r:id="rId31"/>
  </p:sldIdLst>
  <p:sldSz cx="9144000" cy="5143500"/>
  <p:notesSz cx="6858000" cy="9144000"/>
  <p:embeddedFontLst>
    <p:embeddedFont>
      <p:font typeface="Alegreya Sans SC" panose="00000500000000000000"/>
      <p:regular r:id="rId35"/>
    </p:embeddedFont>
    <p:embeddedFont>
      <p:font typeface="Roboto Condensed" panose="02000000000000000000"/>
      <p:regular r:id="rId36"/>
    </p:embeddedFont>
    <p:embeddedFont>
      <p:font typeface="Cabin"/>
      <p:regular r:id="rId37"/>
    </p:embeddedFont>
    <p:embeddedFont>
      <p:font typeface="Bahnschrift" panose="020B0502040204020203" charset="0"/>
      <p:regular r:id="rId38"/>
      <p:bold r:id="rId39"/>
    </p:embeddedFont>
    <p:embeddedFont>
      <p:font typeface="Arial Black" panose="020B0A04020102020204" charset="0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5f1c05518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5f1c05518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6ee8f4841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c6ee8f4841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6ee8f4841_0_3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c6ee8f4841_0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6ee8f4841_0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6ee8f4841_0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c6ee8f4841_0_25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c6ee8f4841_0_25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37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Google Shape;6938;gc6cdae4da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9" name="Google Shape;6939;gc6cdae4da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37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Google Shape;6938;gc6cdae4da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9" name="Google Shape;6939;gc6cdae4da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5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Google Shape;6016;gc5f1c05518_0_1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7" name="Google Shape;6017;gc5f1c05518_0_1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5f1c05518_0_4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5f1c05518_0_4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6ee8f4841_0_2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6ee8f4841_0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6ee8f4841_0_2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6ee8f4841_0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6ee8f4841_0_2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6ee8f4841_0_2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ee8f4841_0_2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ee8f4841_0_2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6ee8f484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6ee8f484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6ee8f4841_0_3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c6ee8f4841_0_3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type="title" hasCustomPrompt="1"/>
          </p:nvPr>
        </p:nvSpPr>
        <p:spPr>
          <a:xfrm>
            <a:off x="311700" y="539500"/>
            <a:ext cx="8520600" cy="1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type="body" idx="1"/>
          </p:nvPr>
        </p:nvSpPr>
        <p:spPr>
          <a:xfrm>
            <a:off x="713225" y="1799675"/>
            <a:ext cx="7717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541658" y="199193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1"/>
          <p:cNvSpPr/>
          <p:nvPr/>
        </p:nvSpPr>
        <p:spPr>
          <a:xfrm>
            <a:off x="7449691" y="24829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11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1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1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11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11"/>
          <p:cNvSpPr/>
          <p:nvPr/>
        </p:nvSpPr>
        <p:spPr>
          <a:xfrm>
            <a:off x="7743825" y="24645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11"/>
          <p:cNvSpPr/>
          <p:nvPr/>
        </p:nvSpPr>
        <p:spPr>
          <a:xfrm>
            <a:off x="1252575" y="27847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type="title" idx="3" hasCustomPrompt="1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type="title" idx="6" hasCustomPrompt="1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type="title" idx="7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type="subTitle" idx="8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type="title" idx="9" hasCustomPrompt="1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type="subTitle" idx="14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type="title" idx="15" hasCustomPrompt="1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subTitle" idx="1"/>
          </p:nvPr>
        </p:nvSpPr>
        <p:spPr>
          <a:xfrm>
            <a:off x="1548739" y="3178409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type="subTitle" idx="2"/>
          </p:nvPr>
        </p:nvSpPr>
        <p:spPr>
          <a:xfrm>
            <a:off x="1548739" y="3520795"/>
            <a:ext cx="24507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type="subTitle" idx="3"/>
          </p:nvPr>
        </p:nvSpPr>
        <p:spPr>
          <a:xfrm>
            <a:off x="5144561" y="3178409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type="subTitle" idx="4"/>
          </p:nvPr>
        </p:nvSpPr>
        <p:spPr>
          <a:xfrm>
            <a:off x="5144561" y="3520795"/>
            <a:ext cx="24507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type="title" hasCustomPrompt="1"/>
          </p:nvPr>
        </p:nvSpPr>
        <p:spPr>
          <a:xfrm>
            <a:off x="2074039" y="1804900"/>
            <a:ext cx="1400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type="title" idx="5" hasCustomPrompt="1"/>
          </p:nvPr>
        </p:nvSpPr>
        <p:spPr>
          <a:xfrm flipH="1">
            <a:off x="5669861" y="1804900"/>
            <a:ext cx="1400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 panose="00000500000000000000"/>
              <a:buNone/>
              <a:defRPr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type="title" idx="6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 rot="-5400000" flipH="1">
            <a:off x="73678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14"/>
          <p:cNvSpPr/>
          <p:nvPr/>
        </p:nvSpPr>
        <p:spPr>
          <a:xfrm rot="5400000" flipH="1">
            <a:off x="78080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4"/>
          <p:cNvSpPr/>
          <p:nvPr/>
        </p:nvSpPr>
        <p:spPr>
          <a:xfrm rot="-5217044" flipH="1">
            <a:off x="259220" y="484362"/>
            <a:ext cx="1067988" cy="909092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4"/>
          <p:cNvSpPr/>
          <p:nvPr/>
        </p:nvSpPr>
        <p:spPr>
          <a:xfrm flipH="1">
            <a:off x="73328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14"/>
          <p:cNvSpPr/>
          <p:nvPr/>
        </p:nvSpPr>
        <p:spPr>
          <a:xfrm flipH="1">
            <a:off x="85520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14"/>
          <p:cNvSpPr/>
          <p:nvPr/>
        </p:nvSpPr>
        <p:spPr>
          <a:xfrm rot="-5216396" flipH="1">
            <a:off x="267737" y="935894"/>
            <a:ext cx="95536" cy="95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14"/>
          <p:cNvSpPr/>
          <p:nvPr/>
        </p:nvSpPr>
        <p:spPr>
          <a:xfrm flipH="1">
            <a:off x="73580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4"/>
          <p:cNvSpPr/>
          <p:nvPr/>
        </p:nvSpPr>
        <p:spPr>
          <a:xfrm flipH="1">
            <a:off x="8323494" y="4487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4"/>
          <p:cNvSpPr/>
          <p:nvPr/>
        </p:nvSpPr>
        <p:spPr>
          <a:xfrm flipH="1">
            <a:off x="1262094" y="3785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 flipH="1">
            <a:off x="2182808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5"/>
          <p:cNvSpPr/>
          <p:nvPr/>
        </p:nvSpPr>
        <p:spPr>
          <a:xfrm rot="5400000">
            <a:off x="8234605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15"/>
          <p:cNvSpPr/>
          <p:nvPr/>
        </p:nvSpPr>
        <p:spPr>
          <a:xfrm flipH="1">
            <a:off x="-508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5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5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5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5"/>
          <p:cNvSpPr/>
          <p:nvPr/>
        </p:nvSpPr>
        <p:spPr>
          <a:xfrm flipH="1">
            <a:off x="24050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68" name="Google Shape;168;p16"/>
          <p:cNvSpPr/>
          <p:nvPr/>
        </p:nvSpPr>
        <p:spPr>
          <a:xfrm rot="5400000">
            <a:off x="191314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16"/>
          <p:cNvSpPr/>
          <p:nvPr/>
        </p:nvSpPr>
        <p:spPr>
          <a:xfrm>
            <a:off x="8030502" y="6688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16"/>
          <p:cNvSpPr/>
          <p:nvPr/>
        </p:nvSpPr>
        <p:spPr>
          <a:xfrm rot="10800000">
            <a:off x="192403" y="4106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16"/>
          <p:cNvSpPr/>
          <p:nvPr/>
        </p:nvSpPr>
        <p:spPr>
          <a:xfrm rot="10800000">
            <a:off x="935353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16"/>
          <p:cNvSpPr/>
          <p:nvPr/>
        </p:nvSpPr>
        <p:spPr>
          <a:xfrm>
            <a:off x="82820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16"/>
          <p:cNvSpPr/>
          <p:nvPr/>
        </p:nvSpPr>
        <p:spPr>
          <a:xfrm>
            <a:off x="8663025" y="1700225"/>
            <a:ext cx="63000" cy="6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76" name="Google Shape;176;p17"/>
          <p:cNvSpPr/>
          <p:nvPr/>
        </p:nvSpPr>
        <p:spPr>
          <a:xfrm flipH="1">
            <a:off x="1954208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17"/>
          <p:cNvSpPr/>
          <p:nvPr/>
        </p:nvSpPr>
        <p:spPr>
          <a:xfrm rot="5400000" flipH="1">
            <a:off x="80366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17"/>
          <p:cNvSpPr/>
          <p:nvPr/>
        </p:nvSpPr>
        <p:spPr>
          <a:xfrm flipH="1">
            <a:off x="-2794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17"/>
          <p:cNvSpPr/>
          <p:nvPr/>
        </p:nvSpPr>
        <p:spPr>
          <a:xfrm flipH="1">
            <a:off x="75614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7"/>
          <p:cNvSpPr/>
          <p:nvPr/>
        </p:nvSpPr>
        <p:spPr>
          <a:xfrm flipH="1">
            <a:off x="87806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7"/>
          <p:cNvSpPr/>
          <p:nvPr/>
        </p:nvSpPr>
        <p:spPr>
          <a:xfrm flipH="1">
            <a:off x="1367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7"/>
          <p:cNvSpPr/>
          <p:nvPr/>
        </p:nvSpPr>
        <p:spPr>
          <a:xfrm flipH="1">
            <a:off x="21764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185" name="Google Shape;185;p18"/>
          <p:cNvSpPr/>
          <p:nvPr/>
        </p:nvSpPr>
        <p:spPr>
          <a:xfrm rot="5400000">
            <a:off x="8234605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18"/>
          <p:cNvSpPr/>
          <p:nvPr/>
        </p:nvSpPr>
        <p:spPr>
          <a:xfrm flipH="1">
            <a:off x="-508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18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18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18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18"/>
          <p:cNvSpPr/>
          <p:nvPr/>
        </p:nvSpPr>
        <p:spPr>
          <a:xfrm>
            <a:off x="957678" y="305164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18"/>
          <p:cNvSpPr/>
          <p:nvPr/>
        </p:nvSpPr>
        <p:spPr>
          <a:xfrm>
            <a:off x="8577678" y="3962764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subTitle" idx="1"/>
          </p:nvPr>
        </p:nvSpPr>
        <p:spPr>
          <a:xfrm>
            <a:off x="498510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498510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subTitle" idx="1"/>
          </p:nvPr>
        </p:nvSpPr>
        <p:spPr>
          <a:xfrm>
            <a:off x="2868750" y="4004324"/>
            <a:ext cx="34065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3047400" y="3509263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0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0"/>
          <p:cNvSpPr/>
          <p:nvPr/>
        </p:nvSpPr>
        <p:spPr>
          <a:xfrm>
            <a:off x="7573302" y="1583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0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20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0"/>
          <p:cNvSpPr/>
          <p:nvPr/>
        </p:nvSpPr>
        <p:spPr>
          <a:xfrm>
            <a:off x="81296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0"/>
          <p:cNvSpPr/>
          <p:nvPr/>
        </p:nvSpPr>
        <p:spPr>
          <a:xfrm>
            <a:off x="1376400" y="44802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0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0"/>
          <p:cNvSpPr/>
          <p:nvPr/>
        </p:nvSpPr>
        <p:spPr>
          <a:xfrm>
            <a:off x="7672425" y="2506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151875" y="2512661"/>
            <a:ext cx="48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3024125" y="3354450"/>
            <a:ext cx="30957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title" idx="2" hasCustomPrompt="1"/>
          </p:nvPr>
        </p:nvSpPr>
        <p:spPr>
          <a:xfrm>
            <a:off x="2973725" y="944861"/>
            <a:ext cx="31965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494158" y="305873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3"/>
          <p:cNvSpPr/>
          <p:nvPr/>
        </p:nvSpPr>
        <p:spPr>
          <a:xfrm rot="5400000">
            <a:off x="7389976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3"/>
          <p:cNvSpPr/>
          <p:nvPr/>
        </p:nvSpPr>
        <p:spPr>
          <a:xfrm rot="-5400000">
            <a:off x="6542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3"/>
          <p:cNvSpPr/>
          <p:nvPr/>
        </p:nvSpPr>
        <p:spPr>
          <a:xfrm>
            <a:off x="7944477" y="124991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3"/>
          <p:cNvSpPr/>
          <p:nvPr/>
        </p:nvSpPr>
        <p:spPr>
          <a:xfrm>
            <a:off x="8491575" y="1210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3"/>
          <p:cNvSpPr/>
          <p:nvPr/>
        </p:nvSpPr>
        <p:spPr>
          <a:xfrm>
            <a:off x="980425" y="296332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3"/>
          <p:cNvSpPr/>
          <p:nvPr/>
        </p:nvSpPr>
        <p:spPr>
          <a:xfrm>
            <a:off x="8096250" y="4639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body" idx="1"/>
          </p:nvPr>
        </p:nvSpPr>
        <p:spPr>
          <a:xfrm>
            <a:off x="707250" y="1154875"/>
            <a:ext cx="39030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  <a:defRPr sz="1400">
                <a:solidFill>
                  <a:schemeClr val="accent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 panose="020F0502020204030203"/>
              <a:buChar char="■"/>
              <a:defRPr sz="1200">
                <a:solidFill>
                  <a:schemeClr val="accent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type="body" idx="2"/>
          </p:nvPr>
        </p:nvSpPr>
        <p:spPr>
          <a:xfrm>
            <a:off x="4980650" y="1793050"/>
            <a:ext cx="3477900" cy="29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  <a:defRPr sz="1400">
                <a:solidFill>
                  <a:schemeClr val="accent4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■"/>
              <a:defRPr sz="1200">
                <a:solidFill>
                  <a:schemeClr val="accent4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>
                <a:solidFill>
                  <a:schemeClr val="accent4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accent4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 panose="020F0502020204030203"/>
              <a:buChar char="■"/>
              <a:defRPr sz="1200">
                <a:solidFill>
                  <a:schemeClr val="accent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211" name="Google Shape;211;p21"/>
          <p:cNvSpPr/>
          <p:nvPr/>
        </p:nvSpPr>
        <p:spPr>
          <a:xfrm rot="-9677871">
            <a:off x="6814444" y="1083874"/>
            <a:ext cx="586636" cy="499891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21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21"/>
          <p:cNvSpPr/>
          <p:nvPr/>
        </p:nvSpPr>
        <p:spPr>
          <a:xfrm>
            <a:off x="7801902" y="2878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1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1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21"/>
          <p:cNvSpPr/>
          <p:nvPr/>
        </p:nvSpPr>
        <p:spPr>
          <a:xfrm>
            <a:off x="8358225" y="220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21"/>
          <p:cNvSpPr/>
          <p:nvPr/>
        </p:nvSpPr>
        <p:spPr>
          <a:xfrm rot="-9679985">
            <a:off x="6684450" y="1065645"/>
            <a:ext cx="70298" cy="702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21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222" name="Google Shape;222;p22"/>
          <p:cNvSpPr txBox="1"/>
          <p:nvPr>
            <p:ph type="title" idx="2"/>
          </p:nvPr>
        </p:nvSpPr>
        <p:spPr>
          <a:xfrm>
            <a:off x="947063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3" name="Google Shape;223;p22"/>
          <p:cNvSpPr txBox="1"/>
          <p:nvPr>
            <p:ph type="subTitle" idx="1"/>
          </p:nvPr>
        </p:nvSpPr>
        <p:spPr>
          <a:xfrm>
            <a:off x="894713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type="title" idx="3"/>
          </p:nvPr>
        </p:nvSpPr>
        <p:spPr>
          <a:xfrm>
            <a:off x="356338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5" name="Google Shape;225;p22"/>
          <p:cNvSpPr txBox="1"/>
          <p:nvPr>
            <p:ph type="subTitle" idx="4"/>
          </p:nvPr>
        </p:nvSpPr>
        <p:spPr>
          <a:xfrm>
            <a:off x="351103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type="title" idx="5"/>
          </p:nvPr>
        </p:nvSpPr>
        <p:spPr>
          <a:xfrm>
            <a:off x="617973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7" name="Google Shape;227;p22"/>
          <p:cNvSpPr txBox="1"/>
          <p:nvPr>
            <p:ph type="subTitle" idx="6"/>
          </p:nvPr>
        </p:nvSpPr>
        <p:spPr>
          <a:xfrm>
            <a:off x="612738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/>
          <p:nvPr/>
        </p:nvSpPr>
        <p:spPr>
          <a:xfrm flipH="1">
            <a:off x="2533572" y="4149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p22"/>
          <p:cNvSpPr/>
          <p:nvPr/>
        </p:nvSpPr>
        <p:spPr>
          <a:xfrm rot="-5400000" flipH="1">
            <a:off x="68725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22"/>
          <p:cNvSpPr/>
          <p:nvPr/>
        </p:nvSpPr>
        <p:spPr>
          <a:xfrm rot="5400000" flipH="1">
            <a:off x="82271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22"/>
          <p:cNvSpPr/>
          <p:nvPr/>
        </p:nvSpPr>
        <p:spPr>
          <a:xfrm flipH="1">
            <a:off x="-88997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22"/>
          <p:cNvSpPr/>
          <p:nvPr/>
        </p:nvSpPr>
        <p:spPr>
          <a:xfrm flipH="1">
            <a:off x="77519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22"/>
          <p:cNvSpPr/>
          <p:nvPr/>
        </p:nvSpPr>
        <p:spPr>
          <a:xfrm flipH="1">
            <a:off x="89711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2"/>
          <p:cNvSpPr/>
          <p:nvPr/>
        </p:nvSpPr>
        <p:spPr>
          <a:xfrm flipH="1">
            <a:off x="327219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22"/>
          <p:cNvSpPr/>
          <p:nvPr/>
        </p:nvSpPr>
        <p:spPr>
          <a:xfrm flipH="1">
            <a:off x="2795194" y="4942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22"/>
          <p:cNvSpPr/>
          <p:nvPr/>
        </p:nvSpPr>
        <p:spPr>
          <a:xfrm flipH="1">
            <a:off x="68627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1268851" y="3534352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type="subTitle" idx="1"/>
          </p:nvPr>
        </p:nvSpPr>
        <p:spPr>
          <a:xfrm>
            <a:off x="1268849" y="3915750"/>
            <a:ext cx="29796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type="title" idx="2"/>
          </p:nvPr>
        </p:nvSpPr>
        <p:spPr>
          <a:xfrm>
            <a:off x="4895382" y="3534352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9pPr>
          </a:lstStyle>
          <a:p/>
        </p:txBody>
      </p:sp>
      <p:sp>
        <p:nvSpPr>
          <p:cNvPr id="241" name="Google Shape;241;p23"/>
          <p:cNvSpPr txBox="1"/>
          <p:nvPr>
            <p:ph type="subTitle" idx="3"/>
          </p:nvPr>
        </p:nvSpPr>
        <p:spPr>
          <a:xfrm>
            <a:off x="4895378" y="3915750"/>
            <a:ext cx="29796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type="title" idx="4"/>
          </p:nvPr>
        </p:nvSpPr>
        <p:spPr>
          <a:xfrm>
            <a:off x="1268851" y="1787325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9pPr>
          </a:lstStyle>
          <a:p/>
        </p:txBody>
      </p:sp>
      <p:sp>
        <p:nvSpPr>
          <p:cNvPr id="243" name="Google Shape;243;p23"/>
          <p:cNvSpPr txBox="1"/>
          <p:nvPr>
            <p:ph type="subTitle" idx="5"/>
          </p:nvPr>
        </p:nvSpPr>
        <p:spPr>
          <a:xfrm>
            <a:off x="1268849" y="2168725"/>
            <a:ext cx="29796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type="title" idx="6"/>
          </p:nvPr>
        </p:nvSpPr>
        <p:spPr>
          <a:xfrm>
            <a:off x="4895382" y="1787325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type="subTitle" idx="7"/>
          </p:nvPr>
        </p:nvSpPr>
        <p:spPr>
          <a:xfrm>
            <a:off x="4895378" y="2168725"/>
            <a:ext cx="29796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247" name="Google Shape;247;p23"/>
          <p:cNvSpPr/>
          <p:nvPr/>
        </p:nvSpPr>
        <p:spPr>
          <a:xfrm>
            <a:off x="7675883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23"/>
          <p:cNvSpPr/>
          <p:nvPr/>
        </p:nvSpPr>
        <p:spPr>
          <a:xfrm>
            <a:off x="8354351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23"/>
          <p:cNvSpPr/>
          <p:nvPr/>
        </p:nvSpPr>
        <p:spPr>
          <a:xfrm rot="10800000">
            <a:off x="-12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3"/>
          <p:cNvSpPr/>
          <p:nvPr/>
        </p:nvSpPr>
        <p:spPr>
          <a:xfrm rot="-5400000">
            <a:off x="210513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3"/>
          <p:cNvSpPr/>
          <p:nvPr/>
        </p:nvSpPr>
        <p:spPr>
          <a:xfrm rot="-5400000">
            <a:off x="372438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3"/>
          <p:cNvSpPr/>
          <p:nvPr/>
        </p:nvSpPr>
        <p:spPr>
          <a:xfrm>
            <a:off x="8510625" y="487777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23"/>
          <p:cNvSpPr/>
          <p:nvPr/>
        </p:nvSpPr>
        <p:spPr>
          <a:xfrm>
            <a:off x="8386800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23"/>
          <p:cNvSpPr/>
          <p:nvPr/>
        </p:nvSpPr>
        <p:spPr>
          <a:xfrm rot="-5400000">
            <a:off x="8790050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23"/>
          <p:cNvSpPr/>
          <p:nvPr/>
        </p:nvSpPr>
        <p:spPr>
          <a:xfrm>
            <a:off x="71322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23"/>
          <p:cNvSpPr/>
          <p:nvPr/>
        </p:nvSpPr>
        <p:spPr>
          <a:xfrm>
            <a:off x="843072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23"/>
          <p:cNvSpPr/>
          <p:nvPr/>
        </p:nvSpPr>
        <p:spPr>
          <a:xfrm>
            <a:off x="748752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794663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60" name="Google Shape;260;p24"/>
          <p:cNvSpPr txBox="1"/>
          <p:nvPr>
            <p:ph type="subTitle" idx="1"/>
          </p:nvPr>
        </p:nvSpPr>
        <p:spPr>
          <a:xfrm>
            <a:off x="742313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4"/>
          <p:cNvSpPr txBox="1"/>
          <p:nvPr>
            <p:ph type="title" idx="2"/>
          </p:nvPr>
        </p:nvSpPr>
        <p:spPr>
          <a:xfrm>
            <a:off x="3563400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62" name="Google Shape;262;p24"/>
          <p:cNvSpPr txBox="1"/>
          <p:nvPr>
            <p:ph type="subTitle" idx="3"/>
          </p:nvPr>
        </p:nvSpPr>
        <p:spPr>
          <a:xfrm>
            <a:off x="3511050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4"/>
          <p:cNvSpPr txBox="1"/>
          <p:nvPr>
            <p:ph type="title" idx="4"/>
          </p:nvPr>
        </p:nvSpPr>
        <p:spPr>
          <a:xfrm>
            <a:off x="6332138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64" name="Google Shape;264;p24"/>
          <p:cNvSpPr txBox="1"/>
          <p:nvPr>
            <p:ph type="subTitle" idx="5"/>
          </p:nvPr>
        </p:nvSpPr>
        <p:spPr>
          <a:xfrm>
            <a:off x="6279788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4"/>
          <p:cNvSpPr txBox="1"/>
          <p:nvPr>
            <p:ph type="title" idx="6"/>
          </p:nvPr>
        </p:nvSpPr>
        <p:spPr>
          <a:xfrm>
            <a:off x="794663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66" name="Google Shape;266;p24"/>
          <p:cNvSpPr txBox="1"/>
          <p:nvPr>
            <p:ph type="subTitle" idx="7"/>
          </p:nvPr>
        </p:nvSpPr>
        <p:spPr>
          <a:xfrm>
            <a:off x="742313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4"/>
          <p:cNvSpPr txBox="1"/>
          <p:nvPr>
            <p:ph type="title" idx="8"/>
          </p:nvPr>
        </p:nvSpPr>
        <p:spPr>
          <a:xfrm>
            <a:off x="3563400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68" name="Google Shape;268;p24"/>
          <p:cNvSpPr txBox="1"/>
          <p:nvPr>
            <p:ph type="subTitle" idx="9"/>
          </p:nvPr>
        </p:nvSpPr>
        <p:spPr>
          <a:xfrm>
            <a:off x="3511050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type="title" idx="13"/>
          </p:nvPr>
        </p:nvSpPr>
        <p:spPr>
          <a:xfrm>
            <a:off x="6332138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70" name="Google Shape;270;p24"/>
          <p:cNvSpPr txBox="1"/>
          <p:nvPr>
            <p:ph type="subTitle" idx="14"/>
          </p:nvPr>
        </p:nvSpPr>
        <p:spPr>
          <a:xfrm>
            <a:off x="6279788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type="title" idx="15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 rot="5400000" flipH="1">
            <a:off x="8134297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24"/>
          <p:cNvSpPr/>
          <p:nvPr/>
        </p:nvSpPr>
        <p:spPr>
          <a:xfrm>
            <a:off x="6906766" y="289553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24"/>
          <p:cNvSpPr/>
          <p:nvPr/>
        </p:nvSpPr>
        <p:spPr>
          <a:xfrm>
            <a:off x="55477" y="4233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24"/>
          <p:cNvSpPr/>
          <p:nvPr/>
        </p:nvSpPr>
        <p:spPr>
          <a:xfrm>
            <a:off x="247650" y="1363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24"/>
          <p:cNvSpPr/>
          <p:nvPr/>
        </p:nvSpPr>
        <p:spPr>
          <a:xfrm>
            <a:off x="665525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24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24"/>
          <p:cNvSpPr/>
          <p:nvPr/>
        </p:nvSpPr>
        <p:spPr>
          <a:xfrm>
            <a:off x="724900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24"/>
          <p:cNvSpPr/>
          <p:nvPr/>
        </p:nvSpPr>
        <p:spPr>
          <a:xfrm>
            <a:off x="1152922" y="32192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24"/>
          <p:cNvSpPr/>
          <p:nvPr/>
        </p:nvSpPr>
        <p:spPr>
          <a:xfrm>
            <a:off x="8677672" y="116327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ctrTitle"/>
          </p:nvPr>
        </p:nvSpPr>
        <p:spPr>
          <a:xfrm>
            <a:off x="2080950" y="10360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25"/>
          <p:cNvSpPr txBox="1"/>
          <p:nvPr>
            <p:ph type="subTitle" idx="1"/>
          </p:nvPr>
        </p:nvSpPr>
        <p:spPr>
          <a:xfrm>
            <a:off x="2642850" y="1670900"/>
            <a:ext cx="38583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25"/>
          <p:cNvSpPr/>
          <p:nvPr/>
        </p:nvSpPr>
        <p:spPr>
          <a:xfrm>
            <a:off x="1200150" y="326163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25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25"/>
          <p:cNvSpPr/>
          <p:nvPr/>
        </p:nvSpPr>
        <p:spPr>
          <a:xfrm>
            <a:off x="385200" y="241292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25"/>
          <p:cNvSpPr/>
          <p:nvPr/>
        </p:nvSpPr>
        <p:spPr>
          <a:xfrm>
            <a:off x="629227" y="21264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25"/>
          <p:cNvSpPr/>
          <p:nvPr/>
        </p:nvSpPr>
        <p:spPr>
          <a:xfrm rot="5400000" flipH="1">
            <a:off x="8362897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25"/>
          <p:cNvSpPr/>
          <p:nvPr/>
        </p:nvSpPr>
        <p:spPr>
          <a:xfrm flipH="1">
            <a:off x="0" y="1908175"/>
            <a:ext cx="480600" cy="786675"/>
          </a:xfrm>
          <a:custGeom>
            <a:avLst/>
            <a:gdLst/>
            <a:ahLst/>
            <a:cxnLst/>
            <a:rect l="l" t="t" r="r" b="b"/>
            <a:pathLst>
              <a:path w="19224" h="31467" extrusionOk="0">
                <a:moveTo>
                  <a:pt x="10727" y="0"/>
                </a:moveTo>
                <a:cubicBezTo>
                  <a:pt x="10681" y="0"/>
                  <a:pt x="10634" y="3"/>
                  <a:pt x="10587" y="9"/>
                </a:cubicBezTo>
                <a:cubicBezTo>
                  <a:pt x="10072" y="76"/>
                  <a:pt x="9677" y="509"/>
                  <a:pt x="9647" y="1024"/>
                </a:cubicBezTo>
                <a:cubicBezTo>
                  <a:pt x="9617" y="1546"/>
                  <a:pt x="9968" y="2015"/>
                  <a:pt x="10475" y="2135"/>
                </a:cubicBezTo>
                <a:lnTo>
                  <a:pt x="11504" y="10077"/>
                </a:lnTo>
                <a:cubicBezTo>
                  <a:pt x="11057" y="10294"/>
                  <a:pt x="10639" y="10555"/>
                  <a:pt x="10244" y="10861"/>
                </a:cubicBezTo>
                <a:cubicBezTo>
                  <a:pt x="9707" y="11293"/>
                  <a:pt x="9230" y="11808"/>
                  <a:pt x="8842" y="12382"/>
                </a:cubicBezTo>
                <a:lnTo>
                  <a:pt x="2488" y="6796"/>
                </a:lnTo>
                <a:cubicBezTo>
                  <a:pt x="2778" y="5998"/>
                  <a:pt x="2137" y="5331"/>
                  <a:pt x="1457" y="5331"/>
                </a:cubicBezTo>
                <a:cubicBezTo>
                  <a:pt x="1177" y="5331"/>
                  <a:pt x="891" y="5444"/>
                  <a:pt x="660" y="5707"/>
                </a:cubicBezTo>
                <a:cubicBezTo>
                  <a:pt x="0" y="6461"/>
                  <a:pt x="614" y="7511"/>
                  <a:pt x="1456" y="7511"/>
                </a:cubicBezTo>
                <a:cubicBezTo>
                  <a:pt x="1622" y="7511"/>
                  <a:pt x="1797" y="7470"/>
                  <a:pt x="1973" y="7378"/>
                </a:cubicBezTo>
                <a:lnTo>
                  <a:pt x="8402" y="13031"/>
                </a:lnTo>
                <a:cubicBezTo>
                  <a:pt x="8036" y="13709"/>
                  <a:pt x="7783" y="14448"/>
                  <a:pt x="7656" y="15208"/>
                </a:cubicBezTo>
                <a:lnTo>
                  <a:pt x="2391" y="14724"/>
                </a:lnTo>
                <a:cubicBezTo>
                  <a:pt x="2287" y="14357"/>
                  <a:pt x="1984" y="14183"/>
                  <a:pt x="1681" y="14183"/>
                </a:cubicBezTo>
                <a:cubicBezTo>
                  <a:pt x="1332" y="14183"/>
                  <a:pt x="984" y="14415"/>
                  <a:pt x="944" y="14851"/>
                </a:cubicBezTo>
                <a:cubicBezTo>
                  <a:pt x="898" y="15352"/>
                  <a:pt x="1295" y="15664"/>
                  <a:pt x="1695" y="15664"/>
                </a:cubicBezTo>
                <a:cubicBezTo>
                  <a:pt x="1949" y="15664"/>
                  <a:pt x="2204" y="15537"/>
                  <a:pt x="2346" y="15253"/>
                </a:cubicBezTo>
                <a:lnTo>
                  <a:pt x="7574" y="15738"/>
                </a:lnTo>
                <a:cubicBezTo>
                  <a:pt x="7290" y="18497"/>
                  <a:pt x="8663" y="21160"/>
                  <a:pt x="11072" y="22532"/>
                </a:cubicBezTo>
                <a:lnTo>
                  <a:pt x="7015" y="29311"/>
                </a:lnTo>
                <a:cubicBezTo>
                  <a:pt x="6952" y="29301"/>
                  <a:pt x="6890" y="29295"/>
                  <a:pt x="6828" y="29295"/>
                </a:cubicBezTo>
                <a:cubicBezTo>
                  <a:pt x="6382" y="29295"/>
                  <a:pt x="5971" y="29572"/>
                  <a:pt x="5814" y="30005"/>
                </a:cubicBezTo>
                <a:cubicBezTo>
                  <a:pt x="5635" y="30490"/>
                  <a:pt x="5821" y="31042"/>
                  <a:pt x="6269" y="31303"/>
                </a:cubicBezTo>
                <a:cubicBezTo>
                  <a:pt x="6458" y="31416"/>
                  <a:pt x="6650" y="31467"/>
                  <a:pt x="6833" y="31467"/>
                </a:cubicBezTo>
                <a:cubicBezTo>
                  <a:pt x="7647" y="31467"/>
                  <a:pt x="8281" y="30481"/>
                  <a:pt x="7678" y="29714"/>
                </a:cubicBezTo>
                <a:lnTo>
                  <a:pt x="11780" y="22860"/>
                </a:lnTo>
                <a:cubicBezTo>
                  <a:pt x="12004" y="22965"/>
                  <a:pt x="12243" y="23062"/>
                  <a:pt x="12474" y="23144"/>
                </a:cubicBezTo>
                <a:lnTo>
                  <a:pt x="11377" y="28931"/>
                </a:lnTo>
                <a:cubicBezTo>
                  <a:pt x="10572" y="29080"/>
                  <a:pt x="10572" y="30229"/>
                  <a:pt x="11370" y="30385"/>
                </a:cubicBezTo>
                <a:cubicBezTo>
                  <a:pt x="11422" y="30395"/>
                  <a:pt x="11472" y="30399"/>
                  <a:pt x="11520" y="30399"/>
                </a:cubicBezTo>
                <a:cubicBezTo>
                  <a:pt x="12225" y="30399"/>
                  <a:pt x="12556" y="29433"/>
                  <a:pt x="11899" y="29028"/>
                </a:cubicBezTo>
                <a:lnTo>
                  <a:pt x="12996" y="23263"/>
                </a:lnTo>
                <a:cubicBezTo>
                  <a:pt x="13525" y="23387"/>
                  <a:pt x="14060" y="23447"/>
                  <a:pt x="14593" y="23447"/>
                </a:cubicBezTo>
                <a:cubicBezTo>
                  <a:pt x="16051" y="23447"/>
                  <a:pt x="17486" y="22992"/>
                  <a:pt x="18694" y="22129"/>
                </a:cubicBezTo>
                <a:lnTo>
                  <a:pt x="19223" y="22808"/>
                </a:lnTo>
                <a:lnTo>
                  <a:pt x="19223" y="21943"/>
                </a:lnTo>
                <a:lnTo>
                  <a:pt x="19111" y="21801"/>
                </a:lnTo>
                <a:cubicBezTo>
                  <a:pt x="19149" y="21764"/>
                  <a:pt x="19186" y="21727"/>
                  <a:pt x="19223" y="21689"/>
                </a:cubicBezTo>
                <a:lnTo>
                  <a:pt x="19223" y="11174"/>
                </a:lnTo>
                <a:cubicBezTo>
                  <a:pt x="17922" y="10016"/>
                  <a:pt x="16262" y="9402"/>
                  <a:pt x="14574" y="9402"/>
                </a:cubicBezTo>
                <a:cubicBezTo>
                  <a:pt x="13794" y="9402"/>
                  <a:pt x="13009" y="9533"/>
                  <a:pt x="12250" y="9802"/>
                </a:cubicBezTo>
                <a:lnTo>
                  <a:pt x="11243" y="2038"/>
                </a:lnTo>
                <a:cubicBezTo>
                  <a:pt x="11698" y="1784"/>
                  <a:pt x="11914" y="1247"/>
                  <a:pt x="11758" y="755"/>
                </a:cubicBezTo>
                <a:cubicBezTo>
                  <a:pt x="11608" y="301"/>
                  <a:pt x="11194" y="0"/>
                  <a:pt x="1072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25"/>
          <p:cNvSpPr txBox="1"/>
          <p:nvPr/>
        </p:nvSpPr>
        <p:spPr>
          <a:xfrm>
            <a:off x="2892900" y="3137300"/>
            <a:ext cx="3358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CREDITS: This presentation template was created by </a:t>
            </a:r>
            <a:r>
              <a:rPr lang="en-GB" sz="12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Slidesgo</a:t>
            </a:r>
            <a:r>
              <a:rPr lang="en-GB" sz="12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including icons by </a:t>
            </a:r>
            <a:r>
              <a:rPr lang="en-GB" sz="12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Flaticon</a:t>
            </a:r>
            <a:r>
              <a:rPr lang="en-GB" sz="12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and infographics &amp; images by </a:t>
            </a:r>
            <a:r>
              <a:rPr lang="en-GB" sz="12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Freepik</a:t>
            </a:r>
            <a:r>
              <a:rPr lang="en-GB" sz="12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. </a:t>
            </a:r>
            <a:endParaRPr sz="1200">
              <a:solidFill>
                <a:schemeClr val="accent4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13225" y="3307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5400000" flipH="1">
            <a:off x="71392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4"/>
          <p:cNvSpPr/>
          <p:nvPr/>
        </p:nvSpPr>
        <p:spPr>
          <a:xfrm rot="5400000" flipH="1">
            <a:off x="84938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4"/>
          <p:cNvSpPr/>
          <p:nvPr/>
        </p:nvSpPr>
        <p:spPr>
          <a:xfrm flipH="1">
            <a:off x="101503" y="1354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4"/>
          <p:cNvSpPr/>
          <p:nvPr/>
        </p:nvSpPr>
        <p:spPr>
          <a:xfrm flipH="1">
            <a:off x="80186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4"/>
          <p:cNvSpPr/>
          <p:nvPr/>
        </p:nvSpPr>
        <p:spPr>
          <a:xfrm flipH="1">
            <a:off x="517719" y="67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4"/>
          <p:cNvSpPr/>
          <p:nvPr/>
        </p:nvSpPr>
        <p:spPr>
          <a:xfrm flipH="1">
            <a:off x="8337744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4"/>
          <p:cNvSpPr/>
          <p:nvPr/>
        </p:nvSpPr>
        <p:spPr>
          <a:xfrm flipH="1">
            <a:off x="71294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subTitle" idx="1"/>
          </p:nvPr>
        </p:nvSpPr>
        <p:spPr>
          <a:xfrm>
            <a:off x="1564454" y="3849595"/>
            <a:ext cx="25653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21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subTitle" idx="2"/>
          </p:nvPr>
        </p:nvSpPr>
        <p:spPr>
          <a:xfrm>
            <a:off x="1562575" y="2904750"/>
            <a:ext cx="2565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type="subTitle" idx="3"/>
          </p:nvPr>
        </p:nvSpPr>
        <p:spPr>
          <a:xfrm>
            <a:off x="5032879" y="3849595"/>
            <a:ext cx="25653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21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legreya Sans SC" panose="00000500000000000000"/>
              <a:buNone/>
              <a:defRPr sz="1800" b="1">
                <a:solidFill>
                  <a:schemeClr val="accent6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type="subTitle" idx="4"/>
          </p:nvPr>
        </p:nvSpPr>
        <p:spPr>
          <a:xfrm>
            <a:off x="5031050" y="2904750"/>
            <a:ext cx="2565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rot="5400000">
            <a:off x="79566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5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5"/>
          <p:cNvSpPr/>
          <p:nvPr/>
        </p:nvSpPr>
        <p:spPr>
          <a:xfrm>
            <a:off x="343050" y="10773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5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5"/>
          <p:cNvSpPr/>
          <p:nvPr/>
        </p:nvSpPr>
        <p:spPr>
          <a:xfrm>
            <a:off x="77772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5"/>
          <p:cNvSpPr/>
          <p:nvPr/>
        </p:nvSpPr>
        <p:spPr>
          <a:xfrm>
            <a:off x="8677275" y="47981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5"/>
          <p:cNvSpPr/>
          <p:nvPr/>
        </p:nvSpPr>
        <p:spPr>
          <a:xfrm>
            <a:off x="704850" y="7786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5"/>
          <p:cNvSpPr/>
          <p:nvPr/>
        </p:nvSpPr>
        <p:spPr>
          <a:xfrm>
            <a:off x="8782050" y="41314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 panose="00000500000000000000"/>
              <a:buNone/>
              <a:defRPr sz="3000"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subTitle" idx="1"/>
          </p:nvPr>
        </p:nvSpPr>
        <p:spPr>
          <a:xfrm>
            <a:off x="96555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96555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7"/>
          <p:cNvSpPr/>
          <p:nvPr/>
        </p:nvSpPr>
        <p:spPr>
          <a:xfrm rot="5400000">
            <a:off x="4540926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7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7923658" y="428762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7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7"/>
          <p:cNvSpPr/>
          <p:nvPr/>
        </p:nvSpPr>
        <p:spPr>
          <a:xfrm>
            <a:off x="5253075" y="46041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7"/>
          <p:cNvSpPr/>
          <p:nvPr/>
        </p:nvSpPr>
        <p:spPr>
          <a:xfrm>
            <a:off x="7901025" y="601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7"/>
          <p:cNvSpPr/>
          <p:nvPr/>
        </p:nvSpPr>
        <p:spPr>
          <a:xfrm>
            <a:off x="4167225" y="4978000"/>
            <a:ext cx="61800" cy="6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title"/>
          </p:nvPr>
        </p:nvSpPr>
        <p:spPr>
          <a:xfrm>
            <a:off x="721350" y="1066800"/>
            <a:ext cx="4793700" cy="23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8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8"/>
          <p:cNvSpPr/>
          <p:nvPr/>
        </p:nvSpPr>
        <p:spPr>
          <a:xfrm rot="5400000">
            <a:off x="1150586" y="4137809"/>
            <a:ext cx="838324" cy="1200904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" name="Google Shape;83;p8"/>
          <p:cNvGrpSpPr/>
          <p:nvPr/>
        </p:nvGrpSpPr>
        <p:grpSpPr>
          <a:xfrm rot="10800000">
            <a:off x="7896934" y="51049"/>
            <a:ext cx="1067939" cy="976890"/>
            <a:chOff x="8335302" y="372450"/>
            <a:chExt cx="1067939" cy="976890"/>
          </a:xfrm>
        </p:grpSpPr>
        <p:sp>
          <p:nvSpPr>
            <p:cNvPr id="84" name="Google Shape;84;p8"/>
            <p:cNvSpPr/>
            <p:nvPr/>
          </p:nvSpPr>
          <p:spPr>
            <a:xfrm>
              <a:off x="8335302" y="44029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891625" y="37245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2123041" y="143150"/>
            <a:ext cx="586620" cy="518268"/>
            <a:chOff x="5973316" y="169000"/>
            <a:chExt cx="586620" cy="518268"/>
          </a:xfrm>
        </p:grpSpPr>
        <p:sp>
          <p:nvSpPr>
            <p:cNvPr id="87" name="Google Shape;87;p8"/>
            <p:cNvSpPr/>
            <p:nvPr/>
          </p:nvSpPr>
          <p:spPr>
            <a:xfrm>
              <a:off x="5973316" y="187390"/>
              <a:ext cx="586620" cy="499878"/>
            </a:xfrm>
            <a:custGeom>
              <a:avLst/>
              <a:gdLst/>
              <a:ahLst/>
              <a:cxnLst/>
              <a:rect l="l" t="t" r="r" b="b"/>
              <a:pathLst>
                <a:path w="24718" h="21063" extrusionOk="0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267450" y="16900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3343783" y="3519912"/>
            <a:ext cx="1067939" cy="909050"/>
            <a:chOff x="4627883" y="3763587"/>
            <a:chExt cx="1067939" cy="909050"/>
          </a:xfrm>
        </p:grpSpPr>
        <p:sp>
          <p:nvSpPr>
            <p:cNvPr id="90" name="Google Shape;90;p8"/>
            <p:cNvSpPr/>
            <p:nvPr/>
          </p:nvSpPr>
          <p:spPr>
            <a:xfrm>
              <a:off x="4627883" y="3763587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338800" y="455640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" name="Google Shape;92;p8"/>
          <p:cNvSpPr/>
          <p:nvPr/>
        </p:nvSpPr>
        <p:spPr>
          <a:xfrm>
            <a:off x="911450" y="42841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type="body" idx="1"/>
          </p:nvPr>
        </p:nvSpPr>
        <p:spPr>
          <a:xfrm>
            <a:off x="4591676" y="863425"/>
            <a:ext cx="3679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8097391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 rot="5400000">
            <a:off x="3556101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/>
          <p:nvPr/>
        </p:nvSpPr>
        <p:spPr>
          <a:xfrm rot="-8100000">
            <a:off x="7978249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9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9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9"/>
          <p:cNvSpPr/>
          <p:nvPr/>
        </p:nvSpPr>
        <p:spPr>
          <a:xfrm rot="-8100000">
            <a:off x="8079353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9"/>
          <p:cNvSpPr/>
          <p:nvPr/>
        </p:nvSpPr>
        <p:spPr>
          <a:xfrm>
            <a:off x="8391525" y="44076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9"/>
          <p:cNvSpPr/>
          <p:nvPr/>
        </p:nvSpPr>
        <p:spPr>
          <a:xfrm>
            <a:off x="4292875" y="4715438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3057450" y="609600"/>
            <a:ext cx="34863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 panose="00000500000000000000"/>
              <a:buNone/>
              <a:defRPr sz="2800" b="1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 panose="02000000000000000000"/>
              <a:buChar char="●"/>
              <a:defRPr sz="1800"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○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■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●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○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■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●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○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 panose="02000000000000000000"/>
              <a:buChar char="■"/>
              <a:defRPr>
                <a:solidFill>
                  <a:srgbClr val="232E4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2002155" y="2585720"/>
            <a:ext cx="989330" cy="842645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32"/>
          <p:cNvSpPr txBox="1"/>
          <p:nvPr>
            <p:ph type="ctrTitle"/>
          </p:nvPr>
        </p:nvSpPr>
        <p:spPr>
          <a:xfrm>
            <a:off x="570230" y="1747520"/>
            <a:ext cx="5165090" cy="160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</a:t>
            </a:r>
            <a:r>
              <a:rPr lang="en-US" altLang="en-GB" sz="44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RONAVIRUS ANALYSIS USING SQL</a:t>
            </a:r>
            <a:endParaRPr lang="en-US" altLang="en-GB" sz="44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46" name="Google Shape;346;p32"/>
          <p:cNvSpPr txBox="1"/>
          <p:nvPr>
            <p:ph type="subTitle" idx="1"/>
          </p:nvPr>
        </p:nvSpPr>
        <p:spPr>
          <a:xfrm>
            <a:off x="641970" y="338667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Rahma Alam Samiha</a:t>
            </a:r>
            <a:endParaRPr lang="en-US" alt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49994" y="391642"/>
            <a:ext cx="4737022" cy="4131933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979" y="2409413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START AND END DATES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2665" y="3258820"/>
            <a:ext cx="3101975" cy="786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35" y="1707515"/>
            <a:ext cx="3100705" cy="1456055"/>
          </a:xfrm>
          <a:prstGeom prst="rect">
            <a:avLst/>
          </a:prstGeom>
        </p:spPr>
      </p:pic>
      <p:sp>
        <p:nvSpPr>
          <p:cNvPr id="1111" name="Google Shape;1111;p45"/>
          <p:cNvSpPr txBox="1"/>
          <p:nvPr/>
        </p:nvSpPr>
        <p:spPr>
          <a:xfrm>
            <a:off x="713105" y="1707515"/>
            <a:ext cx="4243070" cy="22205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7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2020/01/22</a:t>
            </a:r>
            <a:endParaRPr lang="en-US" sz="17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7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2021/06/13</a:t>
            </a:r>
            <a:endParaRPr lang="en-US" sz="17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820670" y="2550795"/>
            <a:ext cx="0" cy="54165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round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928" name="Google Shape;928;p42"/>
          <p:cNvGrpSpPr/>
          <p:nvPr/>
        </p:nvGrpSpPr>
        <p:grpSpPr>
          <a:xfrm>
            <a:off x="153820" y="4108690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2" name="Google Shape;932;p42"/>
          <p:cNvGrpSpPr/>
          <p:nvPr/>
        </p:nvGrpSpPr>
        <p:grpSpPr>
          <a:xfrm>
            <a:off x="7954302" y="89770"/>
            <a:ext cx="1067939" cy="4883405"/>
            <a:chOff x="7954302" y="89770"/>
            <a:chExt cx="1067939" cy="4883405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8977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NUMBER OF MONTHS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005" y="1562735"/>
            <a:ext cx="3581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135" y="3435350"/>
            <a:ext cx="2544445" cy="804545"/>
          </a:xfrm>
          <a:prstGeom prst="rect">
            <a:avLst/>
          </a:prstGeom>
        </p:spPr>
      </p:pic>
      <p:sp>
        <p:nvSpPr>
          <p:cNvPr id="1111" name="Google Shape;1111;p45"/>
          <p:cNvSpPr txBox="1"/>
          <p:nvPr/>
        </p:nvSpPr>
        <p:spPr>
          <a:xfrm>
            <a:off x="-578485" y="2446655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0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2020</a:t>
            </a:r>
            <a:endParaRPr lang="en-US" sz="40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12</a:t>
            </a: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months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Google Shape;1111;p45"/>
          <p:cNvSpPr txBox="1"/>
          <p:nvPr/>
        </p:nvSpPr>
        <p:spPr>
          <a:xfrm>
            <a:off x="5575935" y="2430145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2021</a:t>
            </a:r>
            <a:endParaRPr lang="en-US" sz="40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6</a:t>
            </a: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months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42"/>
          <p:cNvGrpSpPr/>
          <p:nvPr/>
        </p:nvGrpSpPr>
        <p:grpSpPr>
          <a:xfrm>
            <a:off x="3936022" y="2672642"/>
            <a:ext cx="1067939" cy="1008943"/>
            <a:chOff x="7954302" y="3964232"/>
            <a:chExt cx="1067939" cy="1008943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265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MONTHLY AVERAGE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8050" y="1346835"/>
            <a:ext cx="3495675" cy="3162300"/>
          </a:xfrm>
          <a:prstGeom prst="rect">
            <a:avLst/>
          </a:prstGeom>
        </p:spPr>
      </p:pic>
      <p:sp>
        <p:nvSpPr>
          <p:cNvPr id="1111" name="Google Shape;1111;p45"/>
          <p:cNvSpPr txBox="1"/>
          <p:nvPr/>
        </p:nvSpPr>
        <p:spPr>
          <a:xfrm>
            <a:off x="827405" y="558800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APRIL,2021</a:t>
            </a:r>
            <a:endParaRPr lang="en-US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4699.3552</a:t>
            </a:r>
            <a:endParaRPr lang="en-US" sz="4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Google Shape;1111;p45"/>
          <p:cNvSpPr txBox="1"/>
          <p:nvPr/>
        </p:nvSpPr>
        <p:spPr>
          <a:xfrm>
            <a:off x="810895" y="2045335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JANUARY,2021</a:t>
            </a:r>
            <a:endParaRPr lang="en-US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84.1837</a:t>
            </a:r>
            <a:endParaRPr lang="en-US" sz="4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Google Shape;1111;p45"/>
          <p:cNvSpPr txBox="1"/>
          <p:nvPr/>
        </p:nvSpPr>
        <p:spPr>
          <a:xfrm>
            <a:off x="827405" y="3429000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MAY,2021</a:t>
            </a:r>
            <a:endParaRPr lang="en-US" sz="18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4007.5078</a:t>
            </a:r>
            <a:endParaRPr lang="en-US" sz="4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928" name="Google Shape;928;p42"/>
          <p:cNvGrpSpPr/>
          <p:nvPr/>
        </p:nvGrpSpPr>
        <p:grpSpPr>
          <a:xfrm>
            <a:off x="153820" y="4108690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" name="Google Shape;932;p42"/>
          <p:cNvGrpSpPr/>
          <p:nvPr/>
        </p:nvGrpSpPr>
        <p:grpSpPr>
          <a:xfrm>
            <a:off x="491782" y="2242112"/>
            <a:ext cx="1067939" cy="1008943"/>
            <a:chOff x="7954302" y="3964232"/>
            <a:chExt cx="1067939" cy="1008943"/>
          </a:xfrm>
        </p:grpSpPr>
        <p:sp>
          <p:nvSpPr>
            <p:cNvPr id="10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2188845" y="1778635"/>
            <a:ext cx="1163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CONFIRMED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315845" y="3197225"/>
            <a:ext cx="1163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DEATHS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299335" y="4615815"/>
            <a:ext cx="1163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RECOVERY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 rot="19740000">
            <a:off x="827405" y="687705"/>
            <a:ext cx="125222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n>
                  <a:solidFill>
                    <a:srgbClr val="FFC000"/>
                  </a:solidFill>
                </a:ln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HIGHEST CASES!</a:t>
            </a:r>
            <a:endParaRPr lang="en-US" sz="1600" b="1">
              <a:ln>
                <a:solidFill>
                  <a:srgbClr val="FFC000"/>
                </a:solidFill>
              </a:ln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YEARLY MINIMUM CASE RATES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040" y="1130935"/>
            <a:ext cx="3667125" cy="2562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85" y="3867785"/>
            <a:ext cx="2876550" cy="609600"/>
          </a:xfrm>
          <a:prstGeom prst="rect">
            <a:avLst/>
          </a:prstGeom>
        </p:spPr>
      </p:pic>
      <p:sp>
        <p:nvSpPr>
          <p:cNvPr id="1111" name="Google Shape;1111;p45"/>
          <p:cNvSpPr txBox="1"/>
          <p:nvPr/>
        </p:nvSpPr>
        <p:spPr>
          <a:xfrm>
            <a:off x="5210175" y="1923415"/>
            <a:ext cx="351536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0</a:t>
            </a:r>
            <a:endParaRPr lang="en-US" sz="3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NO DEATHS!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928" name="Google Shape;928;p42"/>
          <p:cNvGrpSpPr/>
          <p:nvPr/>
        </p:nvGrpSpPr>
        <p:grpSpPr>
          <a:xfrm rot="5400000">
            <a:off x="-61445" y="3606405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2" name="Google Shape;932;p42"/>
          <p:cNvGrpSpPr/>
          <p:nvPr/>
        </p:nvGrpSpPr>
        <p:grpSpPr>
          <a:xfrm>
            <a:off x="5371122" y="3461947"/>
            <a:ext cx="1067939" cy="1008943"/>
            <a:chOff x="7954302" y="3964232"/>
            <a:chExt cx="1067939" cy="1008943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YEARLY MAXIMUM CASE RATES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0535" y="3274060"/>
            <a:ext cx="3114675" cy="561975"/>
          </a:xfrm>
          <a:prstGeom prst="rect">
            <a:avLst/>
          </a:prstGeom>
        </p:spPr>
      </p:pic>
      <p:sp>
        <p:nvSpPr>
          <p:cNvPr id="1111" name="Google Shape;1111;p45"/>
          <p:cNvSpPr txBox="1"/>
          <p:nvPr/>
        </p:nvSpPr>
        <p:spPr>
          <a:xfrm>
            <a:off x="641350" y="1800860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11,23,456</a:t>
            </a:r>
            <a:endParaRPr lang="en-US" sz="2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MAX RECOVERY IN 2020!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Google Shape;1111;p45"/>
          <p:cNvSpPr txBox="1"/>
          <p:nvPr/>
        </p:nvSpPr>
        <p:spPr>
          <a:xfrm>
            <a:off x="4643120" y="1712595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7,374</a:t>
            </a:r>
            <a:endParaRPr lang="en-US" sz="192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MORE DEATHS IN 2021!</a:t>
            </a:r>
            <a:endParaRPr lang="en-US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4" name="Smiley Face 3"/>
          <p:cNvSpPr/>
          <p:nvPr/>
        </p:nvSpPr>
        <p:spPr>
          <a:xfrm>
            <a:off x="1979930" y="3147695"/>
            <a:ext cx="864235" cy="792480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6268720" y="3131185"/>
            <a:ext cx="864235" cy="792480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MONTHLY TOTAL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203960"/>
            <a:ext cx="4670425" cy="26879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55" y="1203960"/>
            <a:ext cx="3400425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MONTHLY TOTAL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5238115" y="1923415"/>
            <a:ext cx="363093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1,19,24,903</a:t>
            </a:r>
            <a:endParaRPr lang="en-US" sz="3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DECEMBER, 2020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8" name="Google Shape;928;p42"/>
          <p:cNvGrpSpPr/>
          <p:nvPr/>
        </p:nvGrpSpPr>
        <p:grpSpPr>
          <a:xfrm rot="5400000">
            <a:off x="-61445" y="3606405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2" name="Google Shape;932;p42"/>
          <p:cNvGrpSpPr/>
          <p:nvPr/>
        </p:nvGrpSpPr>
        <p:grpSpPr>
          <a:xfrm>
            <a:off x="3923957" y="1515037"/>
            <a:ext cx="1067939" cy="1008943"/>
            <a:chOff x="7954302" y="3964232"/>
            <a:chExt cx="1067939" cy="1008943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1111;p45"/>
          <p:cNvSpPr txBox="1"/>
          <p:nvPr/>
        </p:nvSpPr>
        <p:spPr>
          <a:xfrm>
            <a:off x="2610485" y="3413760"/>
            <a:ext cx="351536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33,996</a:t>
            </a:r>
            <a:endParaRPr lang="en-US" sz="2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DECEMBER, 2020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111;p45"/>
          <p:cNvSpPr txBox="1"/>
          <p:nvPr/>
        </p:nvSpPr>
        <p:spPr>
          <a:xfrm>
            <a:off x="170815" y="1906905"/>
            <a:ext cx="351536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1,93,36,799</a:t>
            </a:r>
            <a:endParaRPr lang="en-US" sz="2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DECEMBER, 2020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3455" y="1683385"/>
            <a:ext cx="19418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CONFIRMED CASES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683635" y="3173730"/>
            <a:ext cx="1461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DEATH CASES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035040" y="1722120"/>
            <a:ext cx="19418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RECOVERY CASES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 rot="19740000">
            <a:off x="827405" y="687705"/>
            <a:ext cx="125222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n>
                  <a:solidFill>
                    <a:srgbClr val="FFC000"/>
                  </a:solidFill>
                </a:ln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HIGHEST CASES!</a:t>
            </a:r>
            <a:endParaRPr lang="en-US" sz="1600" b="1">
              <a:ln>
                <a:solidFill>
                  <a:srgbClr val="FFC000"/>
                </a:solidFill>
              </a:ln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MONTHLY TOTAL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5238115" y="1923415"/>
            <a:ext cx="363093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1,42,05,507</a:t>
            </a:r>
            <a:endParaRPr lang="en-US" sz="3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APRIL, 2021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28" name="Google Shape;928;p42"/>
          <p:cNvGrpSpPr/>
          <p:nvPr/>
        </p:nvGrpSpPr>
        <p:grpSpPr>
          <a:xfrm rot="5400000">
            <a:off x="-61445" y="3606405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2" name="Google Shape;932;p42"/>
          <p:cNvGrpSpPr/>
          <p:nvPr/>
        </p:nvGrpSpPr>
        <p:grpSpPr>
          <a:xfrm>
            <a:off x="3923957" y="1515037"/>
            <a:ext cx="1067939" cy="1008943"/>
            <a:chOff x="7954302" y="3964232"/>
            <a:chExt cx="1067939" cy="1008943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1111;p45"/>
          <p:cNvSpPr txBox="1"/>
          <p:nvPr/>
        </p:nvSpPr>
        <p:spPr>
          <a:xfrm>
            <a:off x="2610485" y="3413760"/>
            <a:ext cx="351536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4,01,893</a:t>
            </a:r>
            <a:endParaRPr lang="en-US" sz="2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JANUARY,2021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111;p45"/>
          <p:cNvSpPr txBox="1"/>
          <p:nvPr/>
        </p:nvSpPr>
        <p:spPr>
          <a:xfrm>
            <a:off x="170815" y="1906905"/>
            <a:ext cx="351536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2,17,11,021</a:t>
            </a:r>
            <a:endParaRPr lang="en-US" sz="22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APRIL,2021</a:t>
            </a:r>
            <a:endParaRPr lang="en-US" sz="8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3455" y="1683385"/>
            <a:ext cx="19418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CONFIRMED CASES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683635" y="3173730"/>
            <a:ext cx="1461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DEATH CASES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035040" y="1722120"/>
            <a:ext cx="19418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RECOVERY CASES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 rot="19740000">
            <a:off x="827405" y="687705"/>
            <a:ext cx="1252220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n>
                  <a:solidFill>
                    <a:srgbClr val="FFC000"/>
                  </a:solidFill>
                </a:ln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HIGHEST CASES!</a:t>
            </a:r>
            <a:endParaRPr lang="en-US" sz="1600" b="1">
              <a:ln>
                <a:solidFill>
                  <a:srgbClr val="FFC000"/>
                </a:solidFill>
              </a:ln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5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CORONAVIRUS SPREAD WITH RESPECT TO MONTHLY DEATH CASES</a:t>
            </a:r>
            <a:endParaRPr lang="en-US" altLang="en-GB" sz="25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491615"/>
            <a:ext cx="4105275" cy="2809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1491615"/>
            <a:ext cx="4724400" cy="280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CORONAVIRUS SPREAD WITH RESPECT TO MONTHLY DEATH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2555875" y="2498725"/>
            <a:ext cx="3925570" cy="1387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rmAutofit fontScale="25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12000"/>
              <a:buFont typeface="Alegreya Sans SC" panose="00000500000000000000"/>
              <a:buNone/>
              <a:defRPr sz="12000" b="1" i="0" u="none" strike="noStrike" cap="none">
                <a:solidFill>
                  <a:srgbClr val="342524"/>
                </a:solidFill>
                <a:latin typeface="Alegreya Sans SC" panose="00000500000000000000"/>
                <a:ea typeface="Alegreya Sans SC" panose="00000500000000000000"/>
                <a:cs typeface="Alegreya Sans SC" panose="00000500000000000000"/>
                <a:sym typeface="Alegreya Sans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 panose="020B0604020202020204"/>
              <a:buNone/>
              <a:defRPr sz="1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   </a:t>
            </a:r>
            <a:r>
              <a:rPr lang="en-US" sz="8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MAY, 2021</a:t>
            </a:r>
            <a:endParaRPr lang="en-US" sz="21600" b="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~</a:t>
            </a:r>
            <a:r>
              <a:rPr lang="en-US" sz="32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363</a:t>
            </a:r>
            <a:endParaRPr lang="en-US" sz="2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HIGHEST SPREAD!</a:t>
            </a:r>
            <a:endParaRPr lang="en-US" sz="9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777" name="Google Shape;777;p39"/>
          <p:cNvGrpSpPr/>
          <p:nvPr/>
        </p:nvGrpSpPr>
        <p:grpSpPr>
          <a:xfrm>
            <a:off x="-281305" y="2312035"/>
            <a:ext cx="3574415" cy="3032760"/>
            <a:chOff x="2001122" y="1306854"/>
            <a:chExt cx="1760640" cy="1456138"/>
          </a:xfrm>
        </p:grpSpPr>
        <p:grpSp>
          <p:nvGrpSpPr>
            <p:cNvPr id="778" name="Google Shape;778;p39"/>
            <p:cNvGrpSpPr/>
            <p:nvPr/>
          </p:nvGrpSpPr>
          <p:grpSpPr>
            <a:xfrm>
              <a:off x="2116826" y="1306854"/>
              <a:ext cx="1463618" cy="1456138"/>
              <a:chOff x="2116826" y="1306854"/>
              <a:chExt cx="1463618" cy="1456138"/>
            </a:xfrm>
          </p:grpSpPr>
          <p:sp>
            <p:nvSpPr>
              <p:cNvPr id="779" name="Google Shape;779;p39"/>
              <p:cNvSpPr/>
              <p:nvPr/>
            </p:nvSpPr>
            <p:spPr>
              <a:xfrm rot="5005094">
                <a:off x="2895952" y="2520755"/>
                <a:ext cx="287534" cy="130149"/>
              </a:xfrm>
              <a:custGeom>
                <a:avLst/>
                <a:gdLst/>
                <a:ahLst/>
                <a:cxnLst/>
                <a:rect l="l" t="t" r="r" b="b"/>
                <a:pathLst>
                  <a:path w="9343" h="4229" extrusionOk="0">
                    <a:moveTo>
                      <a:pt x="6810" y="1"/>
                    </a:moveTo>
                    <a:cubicBezTo>
                      <a:pt x="6776" y="1"/>
                      <a:pt x="6741" y="3"/>
                      <a:pt x="6708" y="7"/>
                    </a:cubicBezTo>
                    <a:cubicBezTo>
                      <a:pt x="6348" y="96"/>
                      <a:pt x="6079" y="306"/>
                      <a:pt x="5899" y="605"/>
                    </a:cubicBezTo>
                    <a:lnTo>
                      <a:pt x="5869" y="665"/>
                    </a:lnTo>
                    <a:cubicBezTo>
                      <a:pt x="5720" y="935"/>
                      <a:pt x="5510" y="1204"/>
                      <a:pt x="5300" y="1414"/>
                    </a:cubicBezTo>
                    <a:cubicBezTo>
                      <a:pt x="4642" y="1983"/>
                      <a:pt x="2306" y="2282"/>
                      <a:pt x="1917" y="2402"/>
                    </a:cubicBezTo>
                    <a:cubicBezTo>
                      <a:pt x="1468" y="2552"/>
                      <a:pt x="1018" y="2672"/>
                      <a:pt x="569" y="2851"/>
                    </a:cubicBezTo>
                    <a:cubicBezTo>
                      <a:pt x="420" y="2881"/>
                      <a:pt x="300" y="2971"/>
                      <a:pt x="180" y="3061"/>
                    </a:cubicBezTo>
                    <a:cubicBezTo>
                      <a:pt x="30" y="3270"/>
                      <a:pt x="0" y="3540"/>
                      <a:pt x="60" y="3779"/>
                    </a:cubicBezTo>
                    <a:cubicBezTo>
                      <a:pt x="60" y="3869"/>
                      <a:pt x="60" y="3959"/>
                      <a:pt x="120" y="4049"/>
                    </a:cubicBezTo>
                    <a:cubicBezTo>
                      <a:pt x="210" y="4139"/>
                      <a:pt x="330" y="4199"/>
                      <a:pt x="450" y="4199"/>
                    </a:cubicBezTo>
                    <a:cubicBezTo>
                      <a:pt x="597" y="4219"/>
                      <a:pt x="741" y="4228"/>
                      <a:pt x="883" y="4228"/>
                    </a:cubicBezTo>
                    <a:cubicBezTo>
                      <a:pt x="1582" y="4228"/>
                      <a:pt x="2233" y="4008"/>
                      <a:pt x="2905" y="3809"/>
                    </a:cubicBezTo>
                    <a:cubicBezTo>
                      <a:pt x="3713" y="3600"/>
                      <a:pt x="4432" y="3540"/>
                      <a:pt x="5240" y="3390"/>
                    </a:cubicBezTo>
                    <a:cubicBezTo>
                      <a:pt x="5396" y="3342"/>
                      <a:pt x="5561" y="3318"/>
                      <a:pt x="5729" y="3318"/>
                    </a:cubicBezTo>
                    <a:cubicBezTo>
                      <a:pt x="5979" y="3318"/>
                      <a:pt x="6235" y="3372"/>
                      <a:pt x="6468" y="3480"/>
                    </a:cubicBezTo>
                    <a:cubicBezTo>
                      <a:pt x="6648" y="3570"/>
                      <a:pt x="6768" y="3690"/>
                      <a:pt x="6917" y="3779"/>
                    </a:cubicBezTo>
                    <a:cubicBezTo>
                      <a:pt x="7145" y="3926"/>
                      <a:pt x="7409" y="4002"/>
                      <a:pt x="7674" y="4002"/>
                    </a:cubicBezTo>
                    <a:cubicBezTo>
                      <a:pt x="7896" y="4002"/>
                      <a:pt x="8120" y="3949"/>
                      <a:pt x="8325" y="3839"/>
                    </a:cubicBezTo>
                    <a:cubicBezTo>
                      <a:pt x="9343" y="3240"/>
                      <a:pt x="8534" y="2103"/>
                      <a:pt x="8175" y="1384"/>
                    </a:cubicBezTo>
                    <a:cubicBezTo>
                      <a:pt x="8025" y="965"/>
                      <a:pt x="7786" y="605"/>
                      <a:pt x="7486" y="276"/>
                    </a:cubicBezTo>
                    <a:cubicBezTo>
                      <a:pt x="7303" y="93"/>
                      <a:pt x="7051" y="1"/>
                      <a:pt x="6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 rot="5005094">
                <a:off x="2261858" y="1501675"/>
                <a:ext cx="1161153" cy="1082122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35162" extrusionOk="0">
                    <a:moveTo>
                      <a:pt x="19614" y="1"/>
                    </a:moveTo>
                    <a:cubicBezTo>
                      <a:pt x="17082" y="1"/>
                      <a:pt x="14436" y="653"/>
                      <a:pt x="11798" y="2085"/>
                    </a:cubicBezTo>
                    <a:cubicBezTo>
                      <a:pt x="3863" y="6426"/>
                      <a:pt x="1" y="15889"/>
                      <a:pt x="3564" y="24333"/>
                    </a:cubicBezTo>
                    <a:cubicBezTo>
                      <a:pt x="3744" y="24722"/>
                      <a:pt x="3923" y="25141"/>
                      <a:pt x="4133" y="25530"/>
                    </a:cubicBezTo>
                    <a:cubicBezTo>
                      <a:pt x="5540" y="28345"/>
                      <a:pt x="7516" y="30920"/>
                      <a:pt x="10092" y="32747"/>
                    </a:cubicBezTo>
                    <a:cubicBezTo>
                      <a:pt x="12479" y="34445"/>
                      <a:pt x="15245" y="35162"/>
                      <a:pt x="18069" y="35162"/>
                    </a:cubicBezTo>
                    <a:cubicBezTo>
                      <a:pt x="22116" y="35162"/>
                      <a:pt x="26281" y="33688"/>
                      <a:pt x="29615" y="31519"/>
                    </a:cubicBezTo>
                    <a:cubicBezTo>
                      <a:pt x="35544" y="27626"/>
                      <a:pt x="37729" y="20709"/>
                      <a:pt x="35903" y="13972"/>
                    </a:cubicBezTo>
                    <a:cubicBezTo>
                      <a:pt x="33662" y="5771"/>
                      <a:pt x="27145" y="1"/>
                      <a:pt x="196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 rot="5005094">
                <a:off x="2929001" y="1720326"/>
                <a:ext cx="284764" cy="284949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9259" extrusionOk="0">
                    <a:moveTo>
                      <a:pt x="5744" y="0"/>
                    </a:moveTo>
                    <a:cubicBezTo>
                      <a:pt x="5676" y="0"/>
                      <a:pt x="5608" y="3"/>
                      <a:pt x="5540" y="8"/>
                    </a:cubicBezTo>
                    <a:cubicBezTo>
                      <a:pt x="3803" y="158"/>
                      <a:pt x="2216" y="1056"/>
                      <a:pt x="1198" y="2434"/>
                    </a:cubicBezTo>
                    <a:cubicBezTo>
                      <a:pt x="210" y="3841"/>
                      <a:pt x="0" y="5817"/>
                      <a:pt x="869" y="7285"/>
                    </a:cubicBezTo>
                    <a:cubicBezTo>
                      <a:pt x="1685" y="8544"/>
                      <a:pt x="3082" y="9258"/>
                      <a:pt x="4537" y="9258"/>
                    </a:cubicBezTo>
                    <a:cubicBezTo>
                      <a:pt x="4950" y="9258"/>
                      <a:pt x="5368" y="9200"/>
                      <a:pt x="5779" y="9081"/>
                    </a:cubicBezTo>
                    <a:cubicBezTo>
                      <a:pt x="7576" y="8452"/>
                      <a:pt x="8893" y="6865"/>
                      <a:pt x="9133" y="4949"/>
                    </a:cubicBezTo>
                    <a:cubicBezTo>
                      <a:pt x="9253" y="3392"/>
                      <a:pt x="8654" y="1865"/>
                      <a:pt x="7516" y="787"/>
                    </a:cubicBezTo>
                    <a:cubicBezTo>
                      <a:pt x="7053" y="270"/>
                      <a:pt x="6418" y="0"/>
                      <a:pt x="57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 rot="5005094">
                <a:off x="2748209" y="1662957"/>
                <a:ext cx="161294" cy="1625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281" extrusionOk="0">
                    <a:moveTo>
                      <a:pt x="3219" y="1"/>
                    </a:moveTo>
                    <a:cubicBezTo>
                      <a:pt x="3184" y="1"/>
                      <a:pt x="3149" y="2"/>
                      <a:pt x="3114" y="5"/>
                    </a:cubicBezTo>
                    <a:cubicBezTo>
                      <a:pt x="2126" y="94"/>
                      <a:pt x="1228" y="603"/>
                      <a:pt x="629" y="1382"/>
                    </a:cubicBezTo>
                    <a:cubicBezTo>
                      <a:pt x="60" y="2190"/>
                      <a:pt x="0" y="3268"/>
                      <a:pt x="479" y="4167"/>
                    </a:cubicBezTo>
                    <a:cubicBezTo>
                      <a:pt x="949" y="4871"/>
                      <a:pt x="1731" y="5281"/>
                      <a:pt x="2566" y="5281"/>
                    </a:cubicBezTo>
                    <a:cubicBezTo>
                      <a:pt x="2797" y="5281"/>
                      <a:pt x="3031" y="5250"/>
                      <a:pt x="3264" y="5185"/>
                    </a:cubicBezTo>
                    <a:cubicBezTo>
                      <a:pt x="4282" y="4825"/>
                      <a:pt x="5031" y="3927"/>
                      <a:pt x="5181" y="2819"/>
                    </a:cubicBezTo>
                    <a:cubicBezTo>
                      <a:pt x="5240" y="1921"/>
                      <a:pt x="4911" y="1053"/>
                      <a:pt x="4252" y="454"/>
                    </a:cubicBezTo>
                    <a:cubicBezTo>
                      <a:pt x="3978" y="152"/>
                      <a:pt x="3603" y="1"/>
                      <a:pt x="32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 rot="5005094">
                <a:off x="3131803" y="2053306"/>
                <a:ext cx="71922" cy="59643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938" extrusionOk="0">
                    <a:moveTo>
                      <a:pt x="866" y="0"/>
                    </a:moveTo>
                    <a:cubicBezTo>
                      <a:pt x="664" y="0"/>
                      <a:pt x="470" y="55"/>
                      <a:pt x="330" y="195"/>
                    </a:cubicBezTo>
                    <a:cubicBezTo>
                      <a:pt x="30" y="585"/>
                      <a:pt x="1" y="1094"/>
                      <a:pt x="240" y="1483"/>
                    </a:cubicBezTo>
                    <a:cubicBezTo>
                      <a:pt x="465" y="1820"/>
                      <a:pt x="908" y="1938"/>
                      <a:pt x="1331" y="1938"/>
                    </a:cubicBezTo>
                    <a:cubicBezTo>
                      <a:pt x="1471" y="1938"/>
                      <a:pt x="1610" y="1925"/>
                      <a:pt x="1737" y="1902"/>
                    </a:cubicBezTo>
                    <a:cubicBezTo>
                      <a:pt x="1947" y="1872"/>
                      <a:pt x="2126" y="1782"/>
                      <a:pt x="2246" y="1603"/>
                    </a:cubicBezTo>
                    <a:cubicBezTo>
                      <a:pt x="2336" y="1423"/>
                      <a:pt x="2336" y="1184"/>
                      <a:pt x="2246" y="1004"/>
                    </a:cubicBezTo>
                    <a:cubicBezTo>
                      <a:pt x="2126" y="645"/>
                      <a:pt x="1857" y="345"/>
                      <a:pt x="1528" y="165"/>
                    </a:cubicBezTo>
                    <a:cubicBezTo>
                      <a:pt x="1337" y="70"/>
                      <a:pt x="1096" y="0"/>
                      <a:pt x="8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 rot="5005094">
                <a:off x="2622970" y="1980687"/>
                <a:ext cx="72845" cy="59673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9" extrusionOk="0">
                    <a:moveTo>
                      <a:pt x="874" y="1"/>
                    </a:moveTo>
                    <a:cubicBezTo>
                      <a:pt x="672" y="1"/>
                      <a:pt x="486" y="55"/>
                      <a:pt x="360" y="196"/>
                    </a:cubicBezTo>
                    <a:cubicBezTo>
                      <a:pt x="60" y="585"/>
                      <a:pt x="1" y="1094"/>
                      <a:pt x="270" y="1483"/>
                    </a:cubicBezTo>
                    <a:cubicBezTo>
                      <a:pt x="495" y="1820"/>
                      <a:pt x="938" y="1938"/>
                      <a:pt x="1361" y="1938"/>
                    </a:cubicBezTo>
                    <a:cubicBezTo>
                      <a:pt x="1501" y="1938"/>
                      <a:pt x="1640" y="1925"/>
                      <a:pt x="1767" y="1903"/>
                    </a:cubicBezTo>
                    <a:cubicBezTo>
                      <a:pt x="1947" y="1873"/>
                      <a:pt x="2156" y="1783"/>
                      <a:pt x="2276" y="1603"/>
                    </a:cubicBezTo>
                    <a:cubicBezTo>
                      <a:pt x="2366" y="1424"/>
                      <a:pt x="2366" y="1184"/>
                      <a:pt x="2276" y="1004"/>
                    </a:cubicBezTo>
                    <a:cubicBezTo>
                      <a:pt x="2156" y="645"/>
                      <a:pt x="1887" y="346"/>
                      <a:pt x="1558" y="166"/>
                    </a:cubicBezTo>
                    <a:cubicBezTo>
                      <a:pt x="1351" y="71"/>
                      <a:pt x="1102" y="1"/>
                      <a:pt x="8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 rot="5005094">
                <a:off x="2782069" y="1926626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 rot="5005094">
                <a:off x="2451303" y="1790118"/>
                <a:ext cx="147783" cy="113069"/>
              </a:xfrm>
              <a:custGeom>
                <a:avLst/>
                <a:gdLst/>
                <a:ahLst/>
                <a:cxnLst/>
                <a:rect l="l" t="t" r="r" b="b"/>
                <a:pathLst>
                  <a:path w="4802" h="3674" extrusionOk="0">
                    <a:moveTo>
                      <a:pt x="2607" y="0"/>
                    </a:moveTo>
                    <a:cubicBezTo>
                      <a:pt x="2438" y="0"/>
                      <a:pt x="2267" y="22"/>
                      <a:pt x="2097" y="67"/>
                    </a:cubicBezTo>
                    <a:cubicBezTo>
                      <a:pt x="899" y="366"/>
                      <a:pt x="1" y="1564"/>
                      <a:pt x="689" y="2702"/>
                    </a:cubicBezTo>
                    <a:cubicBezTo>
                      <a:pt x="1019" y="3211"/>
                      <a:pt x="1588" y="3570"/>
                      <a:pt x="2247" y="3660"/>
                    </a:cubicBezTo>
                    <a:cubicBezTo>
                      <a:pt x="2331" y="3669"/>
                      <a:pt x="2414" y="3673"/>
                      <a:pt x="2496" y="3673"/>
                    </a:cubicBezTo>
                    <a:cubicBezTo>
                      <a:pt x="3788" y="3673"/>
                      <a:pt x="4802" y="2595"/>
                      <a:pt x="4492" y="1384"/>
                    </a:cubicBezTo>
                    <a:cubicBezTo>
                      <a:pt x="4218" y="536"/>
                      <a:pt x="3445" y="0"/>
                      <a:pt x="2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 rot="5005094">
                <a:off x="2879939" y="2393708"/>
                <a:ext cx="147814" cy="11309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3675" extrusionOk="0">
                    <a:moveTo>
                      <a:pt x="2609" y="1"/>
                    </a:moveTo>
                    <a:cubicBezTo>
                      <a:pt x="2439" y="1"/>
                      <a:pt x="2267" y="23"/>
                      <a:pt x="2097" y="68"/>
                    </a:cubicBezTo>
                    <a:cubicBezTo>
                      <a:pt x="929" y="367"/>
                      <a:pt x="1" y="1565"/>
                      <a:pt x="720" y="2703"/>
                    </a:cubicBezTo>
                    <a:cubicBezTo>
                      <a:pt x="1049" y="3212"/>
                      <a:pt x="1618" y="3571"/>
                      <a:pt x="2247" y="3661"/>
                    </a:cubicBezTo>
                    <a:cubicBezTo>
                      <a:pt x="2333" y="3670"/>
                      <a:pt x="2417" y="3674"/>
                      <a:pt x="2501" y="3674"/>
                    </a:cubicBezTo>
                    <a:cubicBezTo>
                      <a:pt x="3815" y="3674"/>
                      <a:pt x="4802" y="2596"/>
                      <a:pt x="4492" y="1385"/>
                    </a:cubicBezTo>
                    <a:cubicBezTo>
                      <a:pt x="4243" y="537"/>
                      <a:pt x="3454" y="1"/>
                      <a:pt x="2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 rot="5005094">
                <a:off x="2938113" y="2153221"/>
                <a:ext cx="247003" cy="208964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6790" extrusionOk="0">
                    <a:moveTo>
                      <a:pt x="3141" y="0"/>
                    </a:moveTo>
                    <a:cubicBezTo>
                      <a:pt x="2591" y="0"/>
                      <a:pt x="2037" y="135"/>
                      <a:pt x="1528" y="405"/>
                    </a:cubicBezTo>
                    <a:cubicBezTo>
                      <a:pt x="719" y="854"/>
                      <a:pt x="180" y="1662"/>
                      <a:pt x="61" y="2590"/>
                    </a:cubicBezTo>
                    <a:cubicBezTo>
                      <a:pt x="1" y="3399"/>
                      <a:pt x="180" y="4207"/>
                      <a:pt x="540" y="4926"/>
                    </a:cubicBezTo>
                    <a:cubicBezTo>
                      <a:pt x="660" y="5285"/>
                      <a:pt x="869" y="5615"/>
                      <a:pt x="1109" y="5914"/>
                    </a:cubicBezTo>
                    <a:cubicBezTo>
                      <a:pt x="1661" y="6466"/>
                      <a:pt x="2417" y="6790"/>
                      <a:pt x="3212" y="6790"/>
                    </a:cubicBezTo>
                    <a:cubicBezTo>
                      <a:pt x="3279" y="6790"/>
                      <a:pt x="3347" y="6787"/>
                      <a:pt x="3414" y="6783"/>
                    </a:cubicBezTo>
                    <a:cubicBezTo>
                      <a:pt x="3489" y="6787"/>
                      <a:pt x="3563" y="6789"/>
                      <a:pt x="3637" y="6789"/>
                    </a:cubicBezTo>
                    <a:cubicBezTo>
                      <a:pt x="4520" y="6789"/>
                      <a:pt x="5389" y="6464"/>
                      <a:pt x="6079" y="5884"/>
                    </a:cubicBezTo>
                    <a:cubicBezTo>
                      <a:pt x="8026" y="4088"/>
                      <a:pt x="6768" y="1423"/>
                      <a:pt x="4732" y="405"/>
                    </a:cubicBezTo>
                    <a:cubicBezTo>
                      <a:pt x="4238" y="135"/>
                      <a:pt x="3691" y="0"/>
                      <a:pt x="31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 rot="5005094">
                <a:off x="2366507" y="2007101"/>
                <a:ext cx="246080" cy="20927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6800" extrusionOk="0">
                    <a:moveTo>
                      <a:pt x="3069" y="0"/>
                    </a:moveTo>
                    <a:cubicBezTo>
                      <a:pt x="2530" y="0"/>
                      <a:pt x="1993" y="128"/>
                      <a:pt x="1498" y="390"/>
                    </a:cubicBezTo>
                    <a:cubicBezTo>
                      <a:pt x="690" y="839"/>
                      <a:pt x="151" y="1678"/>
                      <a:pt x="31" y="2606"/>
                    </a:cubicBezTo>
                    <a:cubicBezTo>
                      <a:pt x="1" y="3384"/>
                      <a:pt x="151" y="4193"/>
                      <a:pt x="510" y="4941"/>
                    </a:cubicBezTo>
                    <a:cubicBezTo>
                      <a:pt x="630" y="5301"/>
                      <a:pt x="839" y="5630"/>
                      <a:pt x="1079" y="5930"/>
                    </a:cubicBezTo>
                    <a:cubicBezTo>
                      <a:pt x="1679" y="6501"/>
                      <a:pt x="2443" y="6800"/>
                      <a:pt x="3266" y="6800"/>
                    </a:cubicBezTo>
                    <a:cubicBezTo>
                      <a:pt x="3306" y="6800"/>
                      <a:pt x="3345" y="6799"/>
                      <a:pt x="3384" y="6798"/>
                    </a:cubicBezTo>
                    <a:cubicBezTo>
                      <a:pt x="3426" y="6799"/>
                      <a:pt x="3467" y="6800"/>
                      <a:pt x="3508" y="6800"/>
                    </a:cubicBezTo>
                    <a:cubicBezTo>
                      <a:pt x="4450" y="6800"/>
                      <a:pt x="5332" y="6472"/>
                      <a:pt x="6049" y="5870"/>
                    </a:cubicBezTo>
                    <a:cubicBezTo>
                      <a:pt x="7996" y="4073"/>
                      <a:pt x="6738" y="1438"/>
                      <a:pt x="4732" y="420"/>
                    </a:cubicBezTo>
                    <a:cubicBezTo>
                      <a:pt x="4209" y="143"/>
                      <a:pt x="3638" y="0"/>
                      <a:pt x="30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 rot="5005094">
                <a:off x="2320867" y="2209105"/>
                <a:ext cx="141013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8757" extrusionOk="0">
                    <a:moveTo>
                      <a:pt x="713" y="1"/>
                    </a:moveTo>
                    <a:cubicBezTo>
                      <a:pt x="634" y="1"/>
                      <a:pt x="555" y="11"/>
                      <a:pt x="479" y="30"/>
                    </a:cubicBezTo>
                    <a:cubicBezTo>
                      <a:pt x="389" y="30"/>
                      <a:pt x="300" y="60"/>
                      <a:pt x="210" y="120"/>
                    </a:cubicBezTo>
                    <a:cubicBezTo>
                      <a:pt x="120" y="210"/>
                      <a:pt x="90" y="329"/>
                      <a:pt x="90" y="449"/>
                    </a:cubicBezTo>
                    <a:cubicBezTo>
                      <a:pt x="0" y="1317"/>
                      <a:pt x="300" y="2096"/>
                      <a:pt x="569" y="2904"/>
                    </a:cubicBezTo>
                    <a:cubicBezTo>
                      <a:pt x="839" y="3683"/>
                      <a:pt x="898" y="4402"/>
                      <a:pt x="1108" y="5180"/>
                    </a:cubicBezTo>
                    <a:cubicBezTo>
                      <a:pt x="1228" y="5599"/>
                      <a:pt x="1228" y="6049"/>
                      <a:pt x="1048" y="6438"/>
                    </a:cubicBezTo>
                    <a:cubicBezTo>
                      <a:pt x="958" y="6587"/>
                      <a:pt x="869" y="6737"/>
                      <a:pt x="779" y="6887"/>
                    </a:cubicBezTo>
                    <a:cubicBezTo>
                      <a:pt x="509" y="7306"/>
                      <a:pt x="509" y="7845"/>
                      <a:pt x="779" y="8294"/>
                    </a:cubicBezTo>
                    <a:cubicBezTo>
                      <a:pt x="1004" y="8633"/>
                      <a:pt x="1279" y="8757"/>
                      <a:pt x="1572" y="8757"/>
                    </a:cubicBezTo>
                    <a:cubicBezTo>
                      <a:pt x="2134" y="8757"/>
                      <a:pt x="2762" y="8300"/>
                      <a:pt x="3234" y="8025"/>
                    </a:cubicBezTo>
                    <a:cubicBezTo>
                      <a:pt x="3623" y="7845"/>
                      <a:pt x="3983" y="7606"/>
                      <a:pt x="4282" y="7306"/>
                    </a:cubicBezTo>
                    <a:cubicBezTo>
                      <a:pt x="4492" y="7067"/>
                      <a:pt x="4582" y="6767"/>
                      <a:pt x="4522" y="6498"/>
                    </a:cubicBezTo>
                    <a:cubicBezTo>
                      <a:pt x="4432" y="6168"/>
                      <a:pt x="4192" y="5899"/>
                      <a:pt x="3893" y="5749"/>
                    </a:cubicBezTo>
                    <a:lnTo>
                      <a:pt x="3833" y="5719"/>
                    </a:lnTo>
                    <a:cubicBezTo>
                      <a:pt x="3563" y="5569"/>
                      <a:pt x="3294" y="5390"/>
                      <a:pt x="3054" y="5180"/>
                    </a:cubicBezTo>
                    <a:cubicBezTo>
                      <a:pt x="2485" y="4551"/>
                      <a:pt x="2096" y="2246"/>
                      <a:pt x="1947" y="1856"/>
                    </a:cubicBezTo>
                    <a:cubicBezTo>
                      <a:pt x="1767" y="1407"/>
                      <a:pt x="1617" y="958"/>
                      <a:pt x="1437" y="509"/>
                    </a:cubicBezTo>
                    <a:cubicBezTo>
                      <a:pt x="1378" y="359"/>
                      <a:pt x="1318" y="239"/>
                      <a:pt x="1198" y="150"/>
                    </a:cubicBezTo>
                    <a:cubicBezTo>
                      <a:pt x="1055" y="47"/>
                      <a:pt x="883" y="1"/>
                      <a:pt x="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 rot="5005094">
                <a:off x="2595056" y="2557488"/>
                <a:ext cx="266360" cy="131349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4268" extrusionOk="0">
                    <a:moveTo>
                      <a:pt x="797" y="1"/>
                    </a:moveTo>
                    <a:cubicBezTo>
                      <a:pt x="691" y="1"/>
                      <a:pt x="586" y="22"/>
                      <a:pt x="480" y="43"/>
                    </a:cubicBezTo>
                    <a:cubicBezTo>
                      <a:pt x="270" y="163"/>
                      <a:pt x="120" y="403"/>
                      <a:pt x="61" y="642"/>
                    </a:cubicBezTo>
                    <a:cubicBezTo>
                      <a:pt x="1" y="702"/>
                      <a:pt x="1" y="792"/>
                      <a:pt x="1" y="882"/>
                    </a:cubicBezTo>
                    <a:cubicBezTo>
                      <a:pt x="31" y="1031"/>
                      <a:pt x="120" y="1121"/>
                      <a:pt x="240" y="1181"/>
                    </a:cubicBezTo>
                    <a:cubicBezTo>
                      <a:pt x="959" y="1660"/>
                      <a:pt x="1797" y="1750"/>
                      <a:pt x="2606" y="1900"/>
                    </a:cubicBezTo>
                    <a:cubicBezTo>
                      <a:pt x="3444" y="2019"/>
                      <a:pt x="4103" y="2319"/>
                      <a:pt x="4881" y="2529"/>
                    </a:cubicBezTo>
                    <a:cubicBezTo>
                      <a:pt x="5301" y="2588"/>
                      <a:pt x="5690" y="2798"/>
                      <a:pt x="5959" y="3157"/>
                    </a:cubicBezTo>
                    <a:cubicBezTo>
                      <a:pt x="6079" y="3277"/>
                      <a:pt x="6139" y="3457"/>
                      <a:pt x="6229" y="3606"/>
                    </a:cubicBezTo>
                    <a:cubicBezTo>
                      <a:pt x="6485" y="4004"/>
                      <a:pt x="6929" y="4268"/>
                      <a:pt x="7384" y="4268"/>
                    </a:cubicBezTo>
                    <a:cubicBezTo>
                      <a:pt x="7408" y="4268"/>
                      <a:pt x="7432" y="4267"/>
                      <a:pt x="7457" y="4265"/>
                    </a:cubicBezTo>
                    <a:cubicBezTo>
                      <a:pt x="8654" y="4145"/>
                      <a:pt x="8415" y="2798"/>
                      <a:pt x="8415" y="1960"/>
                    </a:cubicBezTo>
                    <a:cubicBezTo>
                      <a:pt x="8445" y="1540"/>
                      <a:pt x="8415" y="1121"/>
                      <a:pt x="8265" y="702"/>
                    </a:cubicBezTo>
                    <a:cubicBezTo>
                      <a:pt x="8175" y="432"/>
                      <a:pt x="7936" y="193"/>
                      <a:pt x="7666" y="103"/>
                    </a:cubicBezTo>
                    <a:cubicBezTo>
                      <a:pt x="7586" y="89"/>
                      <a:pt x="7505" y="81"/>
                      <a:pt x="7423" y="81"/>
                    </a:cubicBezTo>
                    <a:cubicBezTo>
                      <a:pt x="7168" y="81"/>
                      <a:pt x="6912" y="154"/>
                      <a:pt x="6708" y="313"/>
                    </a:cubicBezTo>
                    <a:lnTo>
                      <a:pt x="6648" y="343"/>
                    </a:lnTo>
                    <a:cubicBezTo>
                      <a:pt x="6379" y="522"/>
                      <a:pt x="6109" y="672"/>
                      <a:pt x="5810" y="792"/>
                    </a:cubicBezTo>
                    <a:cubicBezTo>
                      <a:pt x="5707" y="817"/>
                      <a:pt x="5584" y="829"/>
                      <a:pt x="5446" y="829"/>
                    </a:cubicBezTo>
                    <a:cubicBezTo>
                      <a:pt x="4457" y="829"/>
                      <a:pt x="2708" y="246"/>
                      <a:pt x="2366" y="193"/>
                    </a:cubicBezTo>
                    <a:cubicBezTo>
                      <a:pt x="1887" y="133"/>
                      <a:pt x="1408" y="73"/>
                      <a:pt x="929" y="13"/>
                    </a:cubicBezTo>
                    <a:cubicBezTo>
                      <a:pt x="885" y="5"/>
                      <a:pt x="841" y="1"/>
                      <a:pt x="7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 rot="5005094">
                <a:off x="3363805" y="2028882"/>
                <a:ext cx="162217" cy="25414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8258" extrusionOk="0">
                    <a:moveTo>
                      <a:pt x="2317" y="1"/>
                    </a:moveTo>
                    <a:cubicBezTo>
                      <a:pt x="2147" y="1"/>
                      <a:pt x="1975" y="18"/>
                      <a:pt x="1797" y="53"/>
                    </a:cubicBezTo>
                    <a:cubicBezTo>
                      <a:pt x="1528" y="113"/>
                      <a:pt x="1288" y="293"/>
                      <a:pt x="1139" y="562"/>
                    </a:cubicBezTo>
                    <a:cubicBezTo>
                      <a:pt x="1019" y="862"/>
                      <a:pt x="1049" y="1221"/>
                      <a:pt x="1199" y="1550"/>
                    </a:cubicBezTo>
                    <a:lnTo>
                      <a:pt x="1229" y="1610"/>
                    </a:lnTo>
                    <a:cubicBezTo>
                      <a:pt x="1378" y="1880"/>
                      <a:pt x="1468" y="2179"/>
                      <a:pt x="1528" y="2508"/>
                    </a:cubicBezTo>
                    <a:cubicBezTo>
                      <a:pt x="1618" y="3347"/>
                      <a:pt x="570" y="5443"/>
                      <a:pt x="450" y="5832"/>
                    </a:cubicBezTo>
                    <a:cubicBezTo>
                      <a:pt x="300" y="6281"/>
                      <a:pt x="181" y="6760"/>
                      <a:pt x="61" y="7210"/>
                    </a:cubicBezTo>
                    <a:cubicBezTo>
                      <a:pt x="1" y="7359"/>
                      <a:pt x="1" y="7509"/>
                      <a:pt x="1" y="7659"/>
                    </a:cubicBezTo>
                    <a:cubicBezTo>
                      <a:pt x="61" y="7898"/>
                      <a:pt x="300" y="8018"/>
                      <a:pt x="540" y="8168"/>
                    </a:cubicBezTo>
                    <a:cubicBezTo>
                      <a:pt x="600" y="8228"/>
                      <a:pt x="690" y="8258"/>
                      <a:pt x="779" y="8258"/>
                    </a:cubicBezTo>
                    <a:cubicBezTo>
                      <a:pt x="899" y="8228"/>
                      <a:pt x="1019" y="8168"/>
                      <a:pt x="1109" y="8048"/>
                    </a:cubicBezTo>
                    <a:cubicBezTo>
                      <a:pt x="1678" y="7419"/>
                      <a:pt x="1917" y="6611"/>
                      <a:pt x="2157" y="5802"/>
                    </a:cubicBezTo>
                    <a:cubicBezTo>
                      <a:pt x="2426" y="5024"/>
                      <a:pt x="2816" y="4395"/>
                      <a:pt x="3115" y="3646"/>
                    </a:cubicBezTo>
                    <a:cubicBezTo>
                      <a:pt x="3235" y="3227"/>
                      <a:pt x="3534" y="2898"/>
                      <a:pt x="3894" y="2688"/>
                    </a:cubicBezTo>
                    <a:cubicBezTo>
                      <a:pt x="4043" y="2598"/>
                      <a:pt x="4223" y="2538"/>
                      <a:pt x="4403" y="2478"/>
                    </a:cubicBezTo>
                    <a:cubicBezTo>
                      <a:pt x="4852" y="2269"/>
                      <a:pt x="5181" y="1850"/>
                      <a:pt x="5211" y="1341"/>
                    </a:cubicBezTo>
                    <a:cubicBezTo>
                      <a:pt x="5271" y="173"/>
                      <a:pt x="3923" y="203"/>
                      <a:pt x="3085" y="113"/>
                    </a:cubicBezTo>
                    <a:cubicBezTo>
                      <a:pt x="2831" y="40"/>
                      <a:pt x="2577" y="1"/>
                      <a:pt x="2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 rot="5005094">
                <a:off x="3353044" y="1762352"/>
                <a:ext cx="127194" cy="27054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791" extrusionOk="0">
                    <a:moveTo>
                      <a:pt x="3048" y="1"/>
                    </a:moveTo>
                    <a:cubicBezTo>
                      <a:pt x="2510" y="1"/>
                      <a:pt x="1896" y="347"/>
                      <a:pt x="1438" y="549"/>
                    </a:cubicBezTo>
                    <a:cubicBezTo>
                      <a:pt x="1049" y="668"/>
                      <a:pt x="660" y="878"/>
                      <a:pt x="330" y="1148"/>
                    </a:cubicBezTo>
                    <a:cubicBezTo>
                      <a:pt x="121" y="1357"/>
                      <a:pt x="1" y="1627"/>
                      <a:pt x="1" y="1926"/>
                    </a:cubicBezTo>
                    <a:cubicBezTo>
                      <a:pt x="61" y="2255"/>
                      <a:pt x="270" y="2555"/>
                      <a:pt x="570" y="2735"/>
                    </a:cubicBezTo>
                    <a:lnTo>
                      <a:pt x="600" y="2794"/>
                    </a:lnTo>
                    <a:cubicBezTo>
                      <a:pt x="869" y="2974"/>
                      <a:pt x="1109" y="3184"/>
                      <a:pt x="1318" y="3423"/>
                    </a:cubicBezTo>
                    <a:cubicBezTo>
                      <a:pt x="1857" y="4112"/>
                      <a:pt x="2007" y="6448"/>
                      <a:pt x="2097" y="6837"/>
                    </a:cubicBezTo>
                    <a:cubicBezTo>
                      <a:pt x="2217" y="7286"/>
                      <a:pt x="2336" y="7765"/>
                      <a:pt x="2486" y="8214"/>
                    </a:cubicBezTo>
                    <a:cubicBezTo>
                      <a:pt x="2516" y="8364"/>
                      <a:pt x="2576" y="8484"/>
                      <a:pt x="2666" y="8603"/>
                    </a:cubicBezTo>
                    <a:cubicBezTo>
                      <a:pt x="2840" y="8728"/>
                      <a:pt x="3057" y="8791"/>
                      <a:pt x="3263" y="8791"/>
                    </a:cubicBezTo>
                    <a:cubicBezTo>
                      <a:pt x="3304" y="8791"/>
                      <a:pt x="3344" y="8788"/>
                      <a:pt x="3384" y="8783"/>
                    </a:cubicBezTo>
                    <a:cubicBezTo>
                      <a:pt x="3474" y="8783"/>
                      <a:pt x="3564" y="8783"/>
                      <a:pt x="3624" y="8723"/>
                    </a:cubicBezTo>
                    <a:cubicBezTo>
                      <a:pt x="3744" y="8633"/>
                      <a:pt x="3804" y="8514"/>
                      <a:pt x="3804" y="8394"/>
                    </a:cubicBezTo>
                    <a:cubicBezTo>
                      <a:pt x="3983" y="7555"/>
                      <a:pt x="3774" y="6747"/>
                      <a:pt x="3564" y="5939"/>
                    </a:cubicBezTo>
                    <a:cubicBezTo>
                      <a:pt x="3384" y="5130"/>
                      <a:pt x="3384" y="4381"/>
                      <a:pt x="3295" y="3603"/>
                    </a:cubicBezTo>
                    <a:cubicBezTo>
                      <a:pt x="3205" y="3184"/>
                      <a:pt x="3265" y="2735"/>
                      <a:pt x="3444" y="2345"/>
                    </a:cubicBezTo>
                    <a:cubicBezTo>
                      <a:pt x="3564" y="2196"/>
                      <a:pt x="3684" y="2076"/>
                      <a:pt x="3774" y="1926"/>
                    </a:cubicBezTo>
                    <a:cubicBezTo>
                      <a:pt x="4073" y="1537"/>
                      <a:pt x="4133" y="998"/>
                      <a:pt x="3923" y="549"/>
                    </a:cubicBezTo>
                    <a:cubicBezTo>
                      <a:pt x="3702" y="141"/>
                      <a:pt x="3390" y="1"/>
                      <a:pt x="3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 rot="5005094">
                <a:off x="2193246" y="1885785"/>
                <a:ext cx="129964" cy="269684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8763" extrusionOk="0">
                    <a:moveTo>
                      <a:pt x="1647" y="1"/>
                    </a:moveTo>
                    <a:cubicBezTo>
                      <a:pt x="1602" y="1"/>
                      <a:pt x="1558" y="8"/>
                      <a:pt x="1528" y="23"/>
                    </a:cubicBezTo>
                    <a:cubicBezTo>
                      <a:pt x="1408" y="83"/>
                      <a:pt x="1318" y="173"/>
                      <a:pt x="1288" y="322"/>
                    </a:cubicBezTo>
                    <a:cubicBezTo>
                      <a:pt x="1019" y="1131"/>
                      <a:pt x="1138" y="1969"/>
                      <a:pt x="1198" y="2778"/>
                    </a:cubicBezTo>
                    <a:cubicBezTo>
                      <a:pt x="1288" y="3616"/>
                      <a:pt x="1168" y="4365"/>
                      <a:pt x="1198" y="5143"/>
                    </a:cubicBezTo>
                    <a:cubicBezTo>
                      <a:pt x="1228" y="5593"/>
                      <a:pt x="1108" y="6012"/>
                      <a:pt x="839" y="6341"/>
                    </a:cubicBezTo>
                    <a:cubicBezTo>
                      <a:pt x="719" y="6491"/>
                      <a:pt x="599" y="6611"/>
                      <a:pt x="480" y="6730"/>
                    </a:cubicBezTo>
                    <a:cubicBezTo>
                      <a:pt x="120" y="7090"/>
                      <a:pt x="1" y="7599"/>
                      <a:pt x="150" y="8078"/>
                    </a:cubicBezTo>
                    <a:cubicBezTo>
                      <a:pt x="343" y="8600"/>
                      <a:pt x="712" y="8763"/>
                      <a:pt x="1130" y="8763"/>
                    </a:cubicBezTo>
                    <a:cubicBezTo>
                      <a:pt x="1623" y="8763"/>
                      <a:pt x="2184" y="8537"/>
                      <a:pt x="2606" y="8407"/>
                    </a:cubicBezTo>
                    <a:cubicBezTo>
                      <a:pt x="3025" y="8317"/>
                      <a:pt x="3444" y="8168"/>
                      <a:pt x="3803" y="7958"/>
                    </a:cubicBezTo>
                    <a:cubicBezTo>
                      <a:pt x="4043" y="7778"/>
                      <a:pt x="4193" y="7509"/>
                      <a:pt x="4223" y="7209"/>
                    </a:cubicBezTo>
                    <a:cubicBezTo>
                      <a:pt x="4193" y="6850"/>
                      <a:pt x="4043" y="6551"/>
                      <a:pt x="3773" y="6311"/>
                    </a:cubicBezTo>
                    <a:lnTo>
                      <a:pt x="3713" y="6311"/>
                    </a:lnTo>
                    <a:cubicBezTo>
                      <a:pt x="3474" y="6102"/>
                      <a:pt x="3264" y="5862"/>
                      <a:pt x="3085" y="5622"/>
                    </a:cubicBezTo>
                    <a:cubicBezTo>
                      <a:pt x="2665" y="4874"/>
                      <a:pt x="2815" y="2508"/>
                      <a:pt x="2785" y="2119"/>
                    </a:cubicBezTo>
                    <a:cubicBezTo>
                      <a:pt x="2725" y="1640"/>
                      <a:pt x="2665" y="1161"/>
                      <a:pt x="2606" y="682"/>
                    </a:cubicBezTo>
                    <a:cubicBezTo>
                      <a:pt x="2576" y="532"/>
                      <a:pt x="2546" y="412"/>
                      <a:pt x="2456" y="263"/>
                    </a:cubicBezTo>
                    <a:cubicBezTo>
                      <a:pt x="2299" y="106"/>
                      <a:pt x="2097" y="17"/>
                      <a:pt x="1868" y="17"/>
                    </a:cubicBezTo>
                    <a:cubicBezTo>
                      <a:pt x="1835" y="17"/>
                      <a:pt x="1801" y="19"/>
                      <a:pt x="1767" y="23"/>
                    </a:cubicBezTo>
                    <a:cubicBezTo>
                      <a:pt x="1737" y="8"/>
                      <a:pt x="1692" y="1"/>
                      <a:pt x="16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 rot="5005094">
                <a:off x="2231041" y="1706207"/>
                <a:ext cx="172373" cy="251588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175" extrusionOk="0">
                    <a:moveTo>
                      <a:pt x="4822" y="0"/>
                    </a:moveTo>
                    <a:cubicBezTo>
                      <a:pt x="4702" y="0"/>
                      <a:pt x="4582" y="90"/>
                      <a:pt x="4492" y="180"/>
                    </a:cubicBezTo>
                    <a:cubicBezTo>
                      <a:pt x="3894" y="779"/>
                      <a:pt x="3654" y="1587"/>
                      <a:pt x="3355" y="2366"/>
                    </a:cubicBezTo>
                    <a:cubicBezTo>
                      <a:pt x="3055" y="3174"/>
                      <a:pt x="2666" y="3773"/>
                      <a:pt x="2307" y="4522"/>
                    </a:cubicBezTo>
                    <a:cubicBezTo>
                      <a:pt x="2157" y="4911"/>
                      <a:pt x="1857" y="5241"/>
                      <a:pt x="1498" y="5450"/>
                    </a:cubicBezTo>
                    <a:cubicBezTo>
                      <a:pt x="1318" y="5510"/>
                      <a:pt x="1139" y="5570"/>
                      <a:pt x="989" y="5630"/>
                    </a:cubicBezTo>
                    <a:cubicBezTo>
                      <a:pt x="510" y="5809"/>
                      <a:pt x="181" y="6229"/>
                      <a:pt x="121" y="6708"/>
                    </a:cubicBezTo>
                    <a:cubicBezTo>
                      <a:pt x="1" y="7906"/>
                      <a:pt x="1378" y="7935"/>
                      <a:pt x="2187" y="8055"/>
                    </a:cubicBezTo>
                    <a:cubicBezTo>
                      <a:pt x="2466" y="8135"/>
                      <a:pt x="2746" y="8175"/>
                      <a:pt x="3034" y="8175"/>
                    </a:cubicBezTo>
                    <a:cubicBezTo>
                      <a:pt x="3178" y="8175"/>
                      <a:pt x="3325" y="8165"/>
                      <a:pt x="3474" y="8145"/>
                    </a:cubicBezTo>
                    <a:cubicBezTo>
                      <a:pt x="3744" y="8115"/>
                      <a:pt x="4013" y="7935"/>
                      <a:pt x="4163" y="7666"/>
                    </a:cubicBezTo>
                    <a:cubicBezTo>
                      <a:pt x="4283" y="7367"/>
                      <a:pt x="4283" y="7007"/>
                      <a:pt x="4133" y="6678"/>
                    </a:cubicBezTo>
                    <a:lnTo>
                      <a:pt x="4103" y="6618"/>
                    </a:lnTo>
                    <a:cubicBezTo>
                      <a:pt x="3983" y="6348"/>
                      <a:pt x="3894" y="6019"/>
                      <a:pt x="3834" y="5720"/>
                    </a:cubicBezTo>
                    <a:cubicBezTo>
                      <a:pt x="3804" y="4851"/>
                      <a:pt x="4942" y="2815"/>
                      <a:pt x="5061" y="2426"/>
                    </a:cubicBezTo>
                    <a:cubicBezTo>
                      <a:pt x="5211" y="1977"/>
                      <a:pt x="5391" y="1528"/>
                      <a:pt x="5510" y="1048"/>
                    </a:cubicBezTo>
                    <a:cubicBezTo>
                      <a:pt x="5570" y="929"/>
                      <a:pt x="5600" y="779"/>
                      <a:pt x="5570" y="629"/>
                    </a:cubicBezTo>
                    <a:cubicBezTo>
                      <a:pt x="5510" y="360"/>
                      <a:pt x="5271" y="210"/>
                      <a:pt x="5061" y="90"/>
                    </a:cubicBezTo>
                    <a:cubicBezTo>
                      <a:pt x="5001" y="30"/>
                      <a:pt x="4912" y="0"/>
                      <a:pt x="48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 rot="5005094">
                <a:off x="3212692" y="1614629"/>
                <a:ext cx="157785" cy="208226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6766" extrusionOk="0">
                    <a:moveTo>
                      <a:pt x="2594" y="0"/>
                    </a:moveTo>
                    <a:cubicBezTo>
                      <a:pt x="1955" y="0"/>
                      <a:pt x="1389" y="744"/>
                      <a:pt x="959" y="1196"/>
                    </a:cubicBezTo>
                    <a:cubicBezTo>
                      <a:pt x="599" y="1466"/>
                      <a:pt x="330" y="1795"/>
                      <a:pt x="120" y="2184"/>
                    </a:cubicBezTo>
                    <a:cubicBezTo>
                      <a:pt x="0" y="2424"/>
                      <a:pt x="0" y="2753"/>
                      <a:pt x="120" y="3023"/>
                    </a:cubicBezTo>
                    <a:cubicBezTo>
                      <a:pt x="300" y="3292"/>
                      <a:pt x="599" y="3502"/>
                      <a:pt x="929" y="3562"/>
                    </a:cubicBezTo>
                    <a:lnTo>
                      <a:pt x="989" y="3592"/>
                    </a:lnTo>
                    <a:cubicBezTo>
                      <a:pt x="1288" y="3622"/>
                      <a:pt x="1587" y="3741"/>
                      <a:pt x="1887" y="3891"/>
                    </a:cubicBezTo>
                    <a:cubicBezTo>
                      <a:pt x="2815" y="4460"/>
                      <a:pt x="2935" y="5987"/>
                      <a:pt x="3863" y="6616"/>
                    </a:cubicBezTo>
                    <a:cubicBezTo>
                      <a:pt x="3998" y="6719"/>
                      <a:pt x="4153" y="6766"/>
                      <a:pt x="4304" y="6766"/>
                    </a:cubicBezTo>
                    <a:cubicBezTo>
                      <a:pt x="4724" y="6766"/>
                      <a:pt x="5127" y="6411"/>
                      <a:pt x="5061" y="5927"/>
                    </a:cubicBezTo>
                    <a:cubicBezTo>
                      <a:pt x="5061" y="5179"/>
                      <a:pt x="4133" y="3981"/>
                      <a:pt x="3773" y="3322"/>
                    </a:cubicBezTo>
                    <a:cubicBezTo>
                      <a:pt x="3534" y="2963"/>
                      <a:pt x="3414" y="2544"/>
                      <a:pt x="3474" y="2124"/>
                    </a:cubicBezTo>
                    <a:cubicBezTo>
                      <a:pt x="3504" y="1945"/>
                      <a:pt x="3564" y="1765"/>
                      <a:pt x="3624" y="1615"/>
                    </a:cubicBezTo>
                    <a:cubicBezTo>
                      <a:pt x="3743" y="1136"/>
                      <a:pt x="3594" y="597"/>
                      <a:pt x="3234" y="268"/>
                    </a:cubicBezTo>
                    <a:cubicBezTo>
                      <a:pt x="3015" y="78"/>
                      <a:pt x="2801" y="0"/>
                      <a:pt x="25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 rot="5005094">
                <a:off x="2851340" y="1465823"/>
                <a:ext cx="209211" cy="134119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4358" extrusionOk="0">
                    <a:moveTo>
                      <a:pt x="1199" y="1"/>
                    </a:moveTo>
                    <a:cubicBezTo>
                      <a:pt x="1" y="1"/>
                      <a:pt x="121" y="1378"/>
                      <a:pt x="61" y="2187"/>
                    </a:cubicBezTo>
                    <a:cubicBezTo>
                      <a:pt x="1" y="2636"/>
                      <a:pt x="1" y="3055"/>
                      <a:pt x="91" y="3474"/>
                    </a:cubicBezTo>
                    <a:cubicBezTo>
                      <a:pt x="180" y="3774"/>
                      <a:pt x="360" y="4013"/>
                      <a:pt x="630" y="4133"/>
                    </a:cubicBezTo>
                    <a:cubicBezTo>
                      <a:pt x="735" y="4162"/>
                      <a:pt x="844" y="4175"/>
                      <a:pt x="953" y="4175"/>
                    </a:cubicBezTo>
                    <a:cubicBezTo>
                      <a:pt x="1183" y="4175"/>
                      <a:pt x="1414" y="4115"/>
                      <a:pt x="1618" y="4013"/>
                    </a:cubicBezTo>
                    <a:lnTo>
                      <a:pt x="1678" y="3954"/>
                    </a:lnTo>
                    <a:cubicBezTo>
                      <a:pt x="1947" y="3804"/>
                      <a:pt x="2247" y="3684"/>
                      <a:pt x="2546" y="3594"/>
                    </a:cubicBezTo>
                    <a:cubicBezTo>
                      <a:pt x="2632" y="3580"/>
                      <a:pt x="2717" y="3574"/>
                      <a:pt x="2802" y="3574"/>
                    </a:cubicBezTo>
                    <a:cubicBezTo>
                      <a:pt x="3745" y="3574"/>
                      <a:pt x="4652" y="4357"/>
                      <a:pt x="5618" y="4357"/>
                    </a:cubicBezTo>
                    <a:cubicBezTo>
                      <a:pt x="5692" y="4357"/>
                      <a:pt x="5765" y="4353"/>
                      <a:pt x="5840" y="4343"/>
                    </a:cubicBezTo>
                    <a:cubicBezTo>
                      <a:pt x="6498" y="4313"/>
                      <a:pt x="6798" y="3474"/>
                      <a:pt x="6289" y="3025"/>
                    </a:cubicBezTo>
                    <a:cubicBezTo>
                      <a:pt x="5810" y="2456"/>
                      <a:pt x="4313" y="2187"/>
                      <a:pt x="3594" y="1947"/>
                    </a:cubicBezTo>
                    <a:cubicBezTo>
                      <a:pt x="3205" y="1828"/>
                      <a:pt x="2845" y="1588"/>
                      <a:pt x="2606" y="1229"/>
                    </a:cubicBezTo>
                    <a:cubicBezTo>
                      <a:pt x="2516" y="1079"/>
                      <a:pt x="2456" y="899"/>
                      <a:pt x="2366" y="750"/>
                    </a:cubicBezTo>
                    <a:cubicBezTo>
                      <a:pt x="2127" y="300"/>
                      <a:pt x="1678" y="3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 rot="5005094">
                <a:off x="2361802" y="1539854"/>
                <a:ext cx="234570" cy="149445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4856" extrusionOk="0">
                    <a:moveTo>
                      <a:pt x="6660" y="0"/>
                    </a:moveTo>
                    <a:cubicBezTo>
                      <a:pt x="6636" y="0"/>
                      <a:pt x="6613" y="2"/>
                      <a:pt x="6588" y="4"/>
                    </a:cubicBezTo>
                    <a:cubicBezTo>
                      <a:pt x="6564" y="2"/>
                      <a:pt x="6538" y="1"/>
                      <a:pt x="6512" y="1"/>
                    </a:cubicBezTo>
                    <a:cubicBezTo>
                      <a:pt x="5757" y="1"/>
                      <a:pt x="4560" y="823"/>
                      <a:pt x="3924" y="1142"/>
                    </a:cubicBezTo>
                    <a:cubicBezTo>
                      <a:pt x="3649" y="1325"/>
                      <a:pt x="3322" y="1403"/>
                      <a:pt x="2996" y="1403"/>
                    </a:cubicBezTo>
                    <a:cubicBezTo>
                      <a:pt x="2895" y="1403"/>
                      <a:pt x="2795" y="1395"/>
                      <a:pt x="2696" y="1381"/>
                    </a:cubicBezTo>
                    <a:cubicBezTo>
                      <a:pt x="2516" y="1351"/>
                      <a:pt x="2366" y="1261"/>
                      <a:pt x="2187" y="1201"/>
                    </a:cubicBezTo>
                    <a:cubicBezTo>
                      <a:pt x="2052" y="1159"/>
                      <a:pt x="1914" y="1138"/>
                      <a:pt x="1778" y="1138"/>
                    </a:cubicBezTo>
                    <a:cubicBezTo>
                      <a:pt x="1432" y="1138"/>
                      <a:pt x="1097" y="1273"/>
                      <a:pt x="839" y="1531"/>
                    </a:cubicBezTo>
                    <a:cubicBezTo>
                      <a:pt x="1" y="2369"/>
                      <a:pt x="1049" y="3268"/>
                      <a:pt x="1618" y="3866"/>
                    </a:cubicBezTo>
                    <a:cubicBezTo>
                      <a:pt x="1857" y="4226"/>
                      <a:pt x="2187" y="4495"/>
                      <a:pt x="2546" y="4735"/>
                    </a:cubicBezTo>
                    <a:cubicBezTo>
                      <a:pt x="2698" y="4819"/>
                      <a:pt x="2859" y="4856"/>
                      <a:pt x="3020" y="4856"/>
                    </a:cubicBezTo>
                    <a:cubicBezTo>
                      <a:pt x="3144" y="4856"/>
                      <a:pt x="3267" y="4834"/>
                      <a:pt x="3385" y="4795"/>
                    </a:cubicBezTo>
                    <a:cubicBezTo>
                      <a:pt x="3684" y="4615"/>
                      <a:pt x="3894" y="4316"/>
                      <a:pt x="3983" y="3986"/>
                    </a:cubicBezTo>
                    <a:lnTo>
                      <a:pt x="4013" y="3956"/>
                    </a:lnTo>
                    <a:cubicBezTo>
                      <a:pt x="4103" y="3627"/>
                      <a:pt x="4223" y="3327"/>
                      <a:pt x="4373" y="3058"/>
                    </a:cubicBezTo>
                    <a:cubicBezTo>
                      <a:pt x="5001" y="2160"/>
                      <a:pt x="6529" y="2130"/>
                      <a:pt x="7217" y="1231"/>
                    </a:cubicBezTo>
                    <a:cubicBezTo>
                      <a:pt x="7621" y="741"/>
                      <a:pt x="7275" y="0"/>
                      <a:pt x="6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 rot="5005094">
                <a:off x="3061683" y="2373313"/>
                <a:ext cx="195362" cy="174835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5681" extrusionOk="0">
                    <a:moveTo>
                      <a:pt x="4579" y="0"/>
                    </a:moveTo>
                    <a:cubicBezTo>
                      <a:pt x="4470" y="0"/>
                      <a:pt x="4351" y="19"/>
                      <a:pt x="4221" y="60"/>
                    </a:cubicBezTo>
                    <a:cubicBezTo>
                      <a:pt x="3742" y="240"/>
                      <a:pt x="3413" y="659"/>
                      <a:pt x="3353" y="1168"/>
                    </a:cubicBezTo>
                    <a:cubicBezTo>
                      <a:pt x="3323" y="1318"/>
                      <a:pt x="3323" y="1497"/>
                      <a:pt x="3293" y="1677"/>
                    </a:cubicBezTo>
                    <a:cubicBezTo>
                      <a:pt x="3143" y="2096"/>
                      <a:pt x="2904" y="2455"/>
                      <a:pt x="2545" y="2695"/>
                    </a:cubicBezTo>
                    <a:cubicBezTo>
                      <a:pt x="1916" y="3114"/>
                      <a:pt x="568" y="3863"/>
                      <a:pt x="299" y="4552"/>
                    </a:cubicBezTo>
                    <a:cubicBezTo>
                      <a:pt x="0" y="5067"/>
                      <a:pt x="390" y="5680"/>
                      <a:pt x="955" y="5680"/>
                    </a:cubicBezTo>
                    <a:cubicBezTo>
                      <a:pt x="1014" y="5680"/>
                      <a:pt x="1075" y="5674"/>
                      <a:pt x="1137" y="5659"/>
                    </a:cubicBezTo>
                    <a:cubicBezTo>
                      <a:pt x="2245" y="5450"/>
                      <a:pt x="2934" y="4102"/>
                      <a:pt x="4042" y="3923"/>
                    </a:cubicBezTo>
                    <a:cubicBezTo>
                      <a:pt x="4122" y="3915"/>
                      <a:pt x="4204" y="3911"/>
                      <a:pt x="4288" y="3911"/>
                    </a:cubicBezTo>
                    <a:cubicBezTo>
                      <a:pt x="4515" y="3911"/>
                      <a:pt x="4751" y="3939"/>
                      <a:pt x="4970" y="3983"/>
                    </a:cubicBezTo>
                    <a:lnTo>
                      <a:pt x="5030" y="4013"/>
                    </a:lnTo>
                    <a:cubicBezTo>
                      <a:pt x="5112" y="4028"/>
                      <a:pt x="5196" y="4035"/>
                      <a:pt x="5281" y="4035"/>
                    </a:cubicBezTo>
                    <a:cubicBezTo>
                      <a:pt x="5535" y="4035"/>
                      <a:pt x="5793" y="3968"/>
                      <a:pt x="6018" y="3833"/>
                    </a:cubicBezTo>
                    <a:cubicBezTo>
                      <a:pt x="6228" y="3623"/>
                      <a:pt x="6347" y="3324"/>
                      <a:pt x="6347" y="3054"/>
                    </a:cubicBezTo>
                    <a:cubicBezTo>
                      <a:pt x="6287" y="2605"/>
                      <a:pt x="6168" y="2186"/>
                      <a:pt x="5958" y="1827"/>
                    </a:cubicBezTo>
                    <a:cubicBezTo>
                      <a:pt x="5693" y="1137"/>
                      <a:pt x="5427" y="0"/>
                      <a:pt x="4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 rot="5005094">
                <a:off x="2409527" y="2434967"/>
                <a:ext cx="221121" cy="167541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5444" extrusionOk="0">
                    <a:moveTo>
                      <a:pt x="960" y="0"/>
                    </a:moveTo>
                    <a:cubicBezTo>
                      <a:pt x="392" y="0"/>
                      <a:pt x="1" y="641"/>
                      <a:pt x="327" y="1158"/>
                    </a:cubicBezTo>
                    <a:cubicBezTo>
                      <a:pt x="836" y="2146"/>
                      <a:pt x="2334" y="2446"/>
                      <a:pt x="2783" y="3434"/>
                    </a:cubicBezTo>
                    <a:cubicBezTo>
                      <a:pt x="2903" y="3733"/>
                      <a:pt x="2962" y="4063"/>
                      <a:pt x="2992" y="4362"/>
                    </a:cubicBezTo>
                    <a:lnTo>
                      <a:pt x="2992" y="4422"/>
                    </a:lnTo>
                    <a:cubicBezTo>
                      <a:pt x="3022" y="4751"/>
                      <a:pt x="3172" y="5081"/>
                      <a:pt x="3442" y="5290"/>
                    </a:cubicBezTo>
                    <a:cubicBezTo>
                      <a:pt x="3593" y="5385"/>
                      <a:pt x="3769" y="5444"/>
                      <a:pt x="3953" y="5444"/>
                    </a:cubicBezTo>
                    <a:cubicBezTo>
                      <a:pt x="4060" y="5444"/>
                      <a:pt x="4170" y="5424"/>
                      <a:pt x="4280" y="5380"/>
                    </a:cubicBezTo>
                    <a:cubicBezTo>
                      <a:pt x="4669" y="5231"/>
                      <a:pt x="5029" y="4991"/>
                      <a:pt x="5358" y="4692"/>
                    </a:cubicBezTo>
                    <a:cubicBezTo>
                      <a:pt x="6017" y="4183"/>
                      <a:pt x="7184" y="3524"/>
                      <a:pt x="6556" y="2536"/>
                    </a:cubicBezTo>
                    <a:cubicBezTo>
                      <a:pt x="6302" y="2181"/>
                      <a:pt x="5899" y="1976"/>
                      <a:pt x="5490" y="1976"/>
                    </a:cubicBezTo>
                    <a:cubicBezTo>
                      <a:pt x="5416" y="1976"/>
                      <a:pt x="5342" y="1983"/>
                      <a:pt x="5268" y="1997"/>
                    </a:cubicBezTo>
                    <a:cubicBezTo>
                      <a:pt x="5088" y="1997"/>
                      <a:pt x="4909" y="2057"/>
                      <a:pt x="4729" y="2057"/>
                    </a:cubicBezTo>
                    <a:cubicBezTo>
                      <a:pt x="4310" y="2057"/>
                      <a:pt x="3891" y="1907"/>
                      <a:pt x="3561" y="1637"/>
                    </a:cubicBezTo>
                    <a:cubicBezTo>
                      <a:pt x="2962" y="1188"/>
                      <a:pt x="1885" y="110"/>
                      <a:pt x="1136" y="20"/>
                    </a:cubicBezTo>
                    <a:cubicBezTo>
                      <a:pt x="1076" y="7"/>
                      <a:pt x="1017" y="0"/>
                      <a:pt x="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 rot="5005094">
                <a:off x="3191336" y="2208810"/>
                <a:ext cx="243310" cy="217889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080" extrusionOk="0">
                    <a:moveTo>
                      <a:pt x="4568" y="0"/>
                    </a:moveTo>
                    <a:cubicBezTo>
                      <a:pt x="4346" y="0"/>
                      <a:pt x="4133" y="68"/>
                      <a:pt x="3953" y="202"/>
                    </a:cubicBezTo>
                    <a:cubicBezTo>
                      <a:pt x="3713" y="442"/>
                      <a:pt x="3594" y="771"/>
                      <a:pt x="3594" y="1131"/>
                    </a:cubicBezTo>
                    <a:cubicBezTo>
                      <a:pt x="3624" y="1161"/>
                      <a:pt x="3624" y="1161"/>
                      <a:pt x="3624" y="1191"/>
                    </a:cubicBezTo>
                    <a:cubicBezTo>
                      <a:pt x="3624" y="1520"/>
                      <a:pt x="3594" y="1819"/>
                      <a:pt x="3534" y="2149"/>
                    </a:cubicBezTo>
                    <a:cubicBezTo>
                      <a:pt x="3234" y="2957"/>
                      <a:pt x="1408" y="4424"/>
                      <a:pt x="1168" y="4724"/>
                    </a:cubicBezTo>
                    <a:cubicBezTo>
                      <a:pt x="839" y="5113"/>
                      <a:pt x="539" y="5443"/>
                      <a:pt x="240" y="5832"/>
                    </a:cubicBezTo>
                    <a:cubicBezTo>
                      <a:pt x="120" y="5922"/>
                      <a:pt x="60" y="6071"/>
                      <a:pt x="0" y="6191"/>
                    </a:cubicBezTo>
                    <a:cubicBezTo>
                      <a:pt x="0" y="6461"/>
                      <a:pt x="90" y="6700"/>
                      <a:pt x="270" y="6880"/>
                    </a:cubicBezTo>
                    <a:cubicBezTo>
                      <a:pt x="330" y="6970"/>
                      <a:pt x="390" y="7030"/>
                      <a:pt x="480" y="7059"/>
                    </a:cubicBezTo>
                    <a:cubicBezTo>
                      <a:pt x="529" y="7072"/>
                      <a:pt x="579" y="7079"/>
                      <a:pt x="628" y="7079"/>
                    </a:cubicBezTo>
                    <a:cubicBezTo>
                      <a:pt x="699" y="7079"/>
                      <a:pt x="769" y="7065"/>
                      <a:pt x="839" y="7030"/>
                    </a:cubicBezTo>
                    <a:cubicBezTo>
                      <a:pt x="1617" y="6670"/>
                      <a:pt x="2156" y="6041"/>
                      <a:pt x="2725" y="5413"/>
                    </a:cubicBezTo>
                    <a:cubicBezTo>
                      <a:pt x="3264" y="4784"/>
                      <a:pt x="3893" y="4395"/>
                      <a:pt x="4462" y="3826"/>
                    </a:cubicBezTo>
                    <a:cubicBezTo>
                      <a:pt x="4761" y="3526"/>
                      <a:pt x="5151" y="3317"/>
                      <a:pt x="5600" y="3257"/>
                    </a:cubicBezTo>
                    <a:cubicBezTo>
                      <a:pt x="5780" y="3257"/>
                      <a:pt x="5959" y="3287"/>
                      <a:pt x="6139" y="3287"/>
                    </a:cubicBezTo>
                    <a:cubicBezTo>
                      <a:pt x="6163" y="3288"/>
                      <a:pt x="6187" y="3289"/>
                      <a:pt x="6211" y="3289"/>
                    </a:cubicBezTo>
                    <a:cubicBezTo>
                      <a:pt x="6666" y="3289"/>
                      <a:pt x="7109" y="3024"/>
                      <a:pt x="7337" y="2598"/>
                    </a:cubicBezTo>
                    <a:cubicBezTo>
                      <a:pt x="7905" y="1550"/>
                      <a:pt x="6618" y="1011"/>
                      <a:pt x="5929" y="592"/>
                    </a:cubicBezTo>
                    <a:cubicBezTo>
                      <a:pt x="5600" y="322"/>
                      <a:pt x="5211" y="113"/>
                      <a:pt x="4791" y="23"/>
                    </a:cubicBezTo>
                    <a:cubicBezTo>
                      <a:pt x="4717" y="8"/>
                      <a:pt x="4642" y="0"/>
                      <a:pt x="45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 rot="5005094">
                <a:off x="3036765" y="1462712"/>
                <a:ext cx="240540" cy="199701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6489" extrusionOk="0">
                    <a:moveTo>
                      <a:pt x="1703" y="0"/>
                    </a:moveTo>
                    <a:cubicBezTo>
                      <a:pt x="836" y="0"/>
                      <a:pt x="571" y="1151"/>
                      <a:pt x="330" y="1848"/>
                    </a:cubicBezTo>
                    <a:cubicBezTo>
                      <a:pt x="150" y="2237"/>
                      <a:pt x="30" y="2656"/>
                      <a:pt x="1" y="3075"/>
                    </a:cubicBezTo>
                    <a:cubicBezTo>
                      <a:pt x="1" y="3375"/>
                      <a:pt x="120" y="3644"/>
                      <a:pt x="360" y="3824"/>
                    </a:cubicBezTo>
                    <a:cubicBezTo>
                      <a:pt x="546" y="3948"/>
                      <a:pt x="775" y="4015"/>
                      <a:pt x="1007" y="4015"/>
                    </a:cubicBezTo>
                    <a:cubicBezTo>
                      <a:pt x="1111" y="4015"/>
                      <a:pt x="1216" y="4001"/>
                      <a:pt x="1318" y="3974"/>
                    </a:cubicBezTo>
                    <a:lnTo>
                      <a:pt x="1408" y="4004"/>
                    </a:lnTo>
                    <a:cubicBezTo>
                      <a:pt x="1707" y="3914"/>
                      <a:pt x="2007" y="3884"/>
                      <a:pt x="2336" y="3884"/>
                    </a:cubicBezTo>
                    <a:cubicBezTo>
                      <a:pt x="3204" y="4004"/>
                      <a:pt x="5001" y="5471"/>
                      <a:pt x="5360" y="5680"/>
                    </a:cubicBezTo>
                    <a:cubicBezTo>
                      <a:pt x="5780" y="5920"/>
                      <a:pt x="6199" y="6129"/>
                      <a:pt x="6618" y="6369"/>
                    </a:cubicBezTo>
                    <a:cubicBezTo>
                      <a:pt x="6738" y="6429"/>
                      <a:pt x="6887" y="6489"/>
                      <a:pt x="7037" y="6489"/>
                    </a:cubicBezTo>
                    <a:cubicBezTo>
                      <a:pt x="7277" y="6429"/>
                      <a:pt x="7516" y="6309"/>
                      <a:pt x="7666" y="6100"/>
                    </a:cubicBezTo>
                    <a:cubicBezTo>
                      <a:pt x="7726" y="6040"/>
                      <a:pt x="7756" y="5950"/>
                      <a:pt x="7786" y="5860"/>
                    </a:cubicBezTo>
                    <a:cubicBezTo>
                      <a:pt x="7816" y="5740"/>
                      <a:pt x="7756" y="5591"/>
                      <a:pt x="7666" y="5501"/>
                    </a:cubicBezTo>
                    <a:cubicBezTo>
                      <a:pt x="7187" y="4812"/>
                      <a:pt x="6438" y="4393"/>
                      <a:pt x="5720" y="4004"/>
                    </a:cubicBezTo>
                    <a:cubicBezTo>
                      <a:pt x="5001" y="3584"/>
                      <a:pt x="4462" y="3075"/>
                      <a:pt x="3803" y="2596"/>
                    </a:cubicBezTo>
                    <a:cubicBezTo>
                      <a:pt x="3444" y="2387"/>
                      <a:pt x="3175" y="2027"/>
                      <a:pt x="3025" y="1638"/>
                    </a:cubicBezTo>
                    <a:cubicBezTo>
                      <a:pt x="2995" y="1458"/>
                      <a:pt x="2995" y="1279"/>
                      <a:pt x="2935" y="1099"/>
                    </a:cubicBezTo>
                    <a:cubicBezTo>
                      <a:pt x="2845" y="590"/>
                      <a:pt x="2486" y="201"/>
                      <a:pt x="2037" y="51"/>
                    </a:cubicBezTo>
                    <a:cubicBezTo>
                      <a:pt x="1916" y="16"/>
                      <a:pt x="1805" y="0"/>
                      <a:pt x="17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 rot="5005094">
                <a:off x="2566581" y="1393303"/>
                <a:ext cx="286611" cy="126302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4104" extrusionOk="0">
                    <a:moveTo>
                      <a:pt x="1571" y="0"/>
                    </a:moveTo>
                    <a:cubicBezTo>
                      <a:pt x="1408" y="0"/>
                      <a:pt x="1241" y="30"/>
                      <a:pt x="1079" y="91"/>
                    </a:cubicBezTo>
                    <a:cubicBezTo>
                      <a:pt x="1" y="570"/>
                      <a:pt x="629" y="1798"/>
                      <a:pt x="929" y="2546"/>
                    </a:cubicBezTo>
                    <a:cubicBezTo>
                      <a:pt x="1019" y="2966"/>
                      <a:pt x="1198" y="3385"/>
                      <a:pt x="1468" y="3714"/>
                    </a:cubicBezTo>
                    <a:cubicBezTo>
                      <a:pt x="1647" y="3954"/>
                      <a:pt x="1917" y="4074"/>
                      <a:pt x="2216" y="4103"/>
                    </a:cubicBezTo>
                    <a:cubicBezTo>
                      <a:pt x="2546" y="4044"/>
                      <a:pt x="2845" y="3864"/>
                      <a:pt x="3055" y="3594"/>
                    </a:cubicBezTo>
                    <a:lnTo>
                      <a:pt x="3115" y="3535"/>
                    </a:lnTo>
                    <a:cubicBezTo>
                      <a:pt x="3294" y="3265"/>
                      <a:pt x="3534" y="3055"/>
                      <a:pt x="3773" y="2846"/>
                    </a:cubicBezTo>
                    <a:cubicBezTo>
                      <a:pt x="4522" y="2397"/>
                      <a:pt x="6858" y="2367"/>
                      <a:pt x="7247" y="2307"/>
                    </a:cubicBezTo>
                    <a:cubicBezTo>
                      <a:pt x="7726" y="2217"/>
                      <a:pt x="8175" y="2127"/>
                      <a:pt x="8654" y="2007"/>
                    </a:cubicBezTo>
                    <a:cubicBezTo>
                      <a:pt x="8804" y="2007"/>
                      <a:pt x="8954" y="1948"/>
                      <a:pt x="9073" y="1858"/>
                    </a:cubicBezTo>
                    <a:cubicBezTo>
                      <a:pt x="9223" y="1648"/>
                      <a:pt x="9313" y="1409"/>
                      <a:pt x="9283" y="1169"/>
                    </a:cubicBezTo>
                    <a:cubicBezTo>
                      <a:pt x="9283" y="1079"/>
                      <a:pt x="9283" y="989"/>
                      <a:pt x="9253" y="900"/>
                    </a:cubicBezTo>
                    <a:cubicBezTo>
                      <a:pt x="9163" y="780"/>
                      <a:pt x="9043" y="720"/>
                      <a:pt x="8924" y="690"/>
                    </a:cubicBezTo>
                    <a:cubicBezTo>
                      <a:pt x="8654" y="620"/>
                      <a:pt x="8381" y="593"/>
                      <a:pt x="8106" y="593"/>
                    </a:cubicBezTo>
                    <a:cubicBezTo>
                      <a:pt x="7556" y="593"/>
                      <a:pt x="6997" y="700"/>
                      <a:pt x="6438" y="780"/>
                    </a:cubicBezTo>
                    <a:cubicBezTo>
                      <a:pt x="5630" y="930"/>
                      <a:pt x="4881" y="870"/>
                      <a:pt x="4103" y="930"/>
                    </a:cubicBezTo>
                    <a:cubicBezTo>
                      <a:pt x="4013" y="941"/>
                      <a:pt x="3924" y="947"/>
                      <a:pt x="3837" y="947"/>
                    </a:cubicBezTo>
                    <a:cubicBezTo>
                      <a:pt x="3488" y="947"/>
                      <a:pt x="3163" y="852"/>
                      <a:pt x="2875" y="660"/>
                    </a:cubicBezTo>
                    <a:cubicBezTo>
                      <a:pt x="2725" y="570"/>
                      <a:pt x="2606" y="420"/>
                      <a:pt x="2456" y="331"/>
                    </a:cubicBezTo>
                    <a:cubicBezTo>
                      <a:pt x="2199" y="113"/>
                      <a:pt x="1890" y="0"/>
                      <a:pt x="15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 rot="5005094">
                <a:off x="2511880" y="1985800"/>
                <a:ext cx="246080" cy="24063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819" extrusionOk="0">
                    <a:moveTo>
                      <a:pt x="3758" y="0"/>
                    </a:moveTo>
                    <a:cubicBezTo>
                      <a:pt x="3297" y="0"/>
                      <a:pt x="2834" y="85"/>
                      <a:pt x="2396" y="253"/>
                    </a:cubicBezTo>
                    <a:cubicBezTo>
                      <a:pt x="1168" y="672"/>
                      <a:pt x="300" y="1780"/>
                      <a:pt x="150" y="3038"/>
                    </a:cubicBezTo>
                    <a:cubicBezTo>
                      <a:pt x="0" y="4535"/>
                      <a:pt x="629" y="5972"/>
                      <a:pt x="1797" y="6871"/>
                    </a:cubicBezTo>
                    <a:cubicBezTo>
                      <a:pt x="2286" y="7237"/>
                      <a:pt x="2867" y="7419"/>
                      <a:pt x="3445" y="7419"/>
                    </a:cubicBezTo>
                    <a:cubicBezTo>
                      <a:pt x="4143" y="7419"/>
                      <a:pt x="4836" y="7155"/>
                      <a:pt x="5360" y="6631"/>
                    </a:cubicBezTo>
                    <a:cubicBezTo>
                      <a:pt x="6348" y="5583"/>
                      <a:pt x="6408" y="3996"/>
                      <a:pt x="5540" y="2888"/>
                    </a:cubicBezTo>
                    <a:cubicBezTo>
                      <a:pt x="5111" y="2383"/>
                      <a:pt x="4488" y="2113"/>
                      <a:pt x="3872" y="2113"/>
                    </a:cubicBezTo>
                    <a:cubicBezTo>
                      <a:pt x="3283" y="2113"/>
                      <a:pt x="2701" y="2361"/>
                      <a:pt x="2306" y="2888"/>
                    </a:cubicBezTo>
                    <a:cubicBezTo>
                      <a:pt x="1917" y="3367"/>
                      <a:pt x="1857" y="4026"/>
                      <a:pt x="2126" y="4625"/>
                    </a:cubicBezTo>
                    <a:cubicBezTo>
                      <a:pt x="2339" y="5131"/>
                      <a:pt x="2814" y="5448"/>
                      <a:pt x="3359" y="5448"/>
                    </a:cubicBezTo>
                    <a:cubicBezTo>
                      <a:pt x="3426" y="5448"/>
                      <a:pt x="3494" y="5443"/>
                      <a:pt x="3563" y="5433"/>
                    </a:cubicBezTo>
                    <a:cubicBezTo>
                      <a:pt x="4102" y="5344"/>
                      <a:pt x="4552" y="4894"/>
                      <a:pt x="4611" y="4355"/>
                    </a:cubicBezTo>
                    <a:cubicBezTo>
                      <a:pt x="4641" y="3846"/>
                      <a:pt x="4282" y="3397"/>
                      <a:pt x="3773" y="3307"/>
                    </a:cubicBezTo>
                    <a:cubicBezTo>
                      <a:pt x="3693" y="3287"/>
                      <a:pt x="3617" y="3277"/>
                      <a:pt x="3542" y="3277"/>
                    </a:cubicBezTo>
                    <a:cubicBezTo>
                      <a:pt x="3394" y="3277"/>
                      <a:pt x="3254" y="3317"/>
                      <a:pt x="3114" y="3397"/>
                    </a:cubicBezTo>
                    <a:cubicBezTo>
                      <a:pt x="2987" y="3499"/>
                      <a:pt x="3076" y="3686"/>
                      <a:pt x="3197" y="3686"/>
                    </a:cubicBezTo>
                    <a:cubicBezTo>
                      <a:pt x="3218" y="3686"/>
                      <a:pt x="3241" y="3680"/>
                      <a:pt x="3264" y="3667"/>
                    </a:cubicBezTo>
                    <a:lnTo>
                      <a:pt x="3294" y="3637"/>
                    </a:lnTo>
                    <a:cubicBezTo>
                      <a:pt x="3357" y="3616"/>
                      <a:pt x="3420" y="3606"/>
                      <a:pt x="3483" y="3606"/>
                    </a:cubicBezTo>
                    <a:cubicBezTo>
                      <a:pt x="3779" y="3606"/>
                      <a:pt x="4053" y="3830"/>
                      <a:pt x="4102" y="4176"/>
                    </a:cubicBezTo>
                    <a:cubicBezTo>
                      <a:pt x="4132" y="4535"/>
                      <a:pt x="3713" y="4805"/>
                      <a:pt x="3414" y="4805"/>
                    </a:cubicBezTo>
                    <a:cubicBezTo>
                      <a:pt x="2965" y="4775"/>
                      <a:pt x="2635" y="4445"/>
                      <a:pt x="2605" y="3996"/>
                    </a:cubicBezTo>
                    <a:cubicBezTo>
                      <a:pt x="2575" y="3577"/>
                      <a:pt x="2785" y="3158"/>
                      <a:pt x="3174" y="2948"/>
                    </a:cubicBezTo>
                    <a:cubicBezTo>
                      <a:pt x="3392" y="2803"/>
                      <a:pt x="3628" y="2738"/>
                      <a:pt x="3861" y="2738"/>
                    </a:cubicBezTo>
                    <a:cubicBezTo>
                      <a:pt x="4494" y="2738"/>
                      <a:pt x="5111" y="3212"/>
                      <a:pt x="5330" y="3846"/>
                    </a:cubicBezTo>
                    <a:cubicBezTo>
                      <a:pt x="5689" y="4864"/>
                      <a:pt x="5240" y="5972"/>
                      <a:pt x="4282" y="6481"/>
                    </a:cubicBezTo>
                    <a:cubicBezTo>
                      <a:pt x="4045" y="6581"/>
                      <a:pt x="3802" y="6626"/>
                      <a:pt x="3562" y="6626"/>
                    </a:cubicBezTo>
                    <a:cubicBezTo>
                      <a:pt x="2861" y="6626"/>
                      <a:pt x="2183" y="6246"/>
                      <a:pt x="1737" y="5733"/>
                    </a:cubicBezTo>
                    <a:cubicBezTo>
                      <a:pt x="1018" y="4894"/>
                      <a:pt x="779" y="3757"/>
                      <a:pt x="1018" y="2679"/>
                    </a:cubicBezTo>
                    <a:cubicBezTo>
                      <a:pt x="1318" y="1840"/>
                      <a:pt x="1976" y="1181"/>
                      <a:pt x="2815" y="942"/>
                    </a:cubicBezTo>
                    <a:cubicBezTo>
                      <a:pt x="3113" y="855"/>
                      <a:pt x="3415" y="812"/>
                      <a:pt x="3712" y="812"/>
                    </a:cubicBezTo>
                    <a:cubicBezTo>
                      <a:pt x="4341" y="812"/>
                      <a:pt x="4952" y="1005"/>
                      <a:pt x="5480" y="1391"/>
                    </a:cubicBezTo>
                    <a:cubicBezTo>
                      <a:pt x="6348" y="1990"/>
                      <a:pt x="6917" y="2948"/>
                      <a:pt x="7037" y="3996"/>
                    </a:cubicBezTo>
                    <a:cubicBezTo>
                      <a:pt x="7157" y="5134"/>
                      <a:pt x="6887" y="6272"/>
                      <a:pt x="6288" y="7230"/>
                    </a:cubicBezTo>
                    <a:cubicBezTo>
                      <a:pt x="6103" y="7538"/>
                      <a:pt x="6370" y="7818"/>
                      <a:pt x="6642" y="7818"/>
                    </a:cubicBezTo>
                    <a:cubicBezTo>
                      <a:pt x="6767" y="7818"/>
                      <a:pt x="6893" y="7760"/>
                      <a:pt x="6977" y="7619"/>
                    </a:cubicBezTo>
                    <a:cubicBezTo>
                      <a:pt x="7696" y="6541"/>
                      <a:pt x="7995" y="5224"/>
                      <a:pt x="7845" y="3936"/>
                    </a:cubicBezTo>
                    <a:cubicBezTo>
                      <a:pt x="7696" y="2649"/>
                      <a:pt x="6977" y="1451"/>
                      <a:pt x="5929" y="702"/>
                    </a:cubicBezTo>
                    <a:cubicBezTo>
                      <a:pt x="5293" y="234"/>
                      <a:pt x="4528" y="0"/>
                      <a:pt x="37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 rot="5005094">
                <a:off x="2894600" y="1911143"/>
                <a:ext cx="246049" cy="240386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7811" extrusionOk="0">
                    <a:moveTo>
                      <a:pt x="3728" y="0"/>
                    </a:moveTo>
                    <a:cubicBezTo>
                      <a:pt x="3276" y="0"/>
                      <a:pt x="2824" y="80"/>
                      <a:pt x="2396" y="245"/>
                    </a:cubicBezTo>
                    <a:cubicBezTo>
                      <a:pt x="1168" y="694"/>
                      <a:pt x="300" y="1772"/>
                      <a:pt x="150" y="3060"/>
                    </a:cubicBezTo>
                    <a:cubicBezTo>
                      <a:pt x="0" y="4527"/>
                      <a:pt x="629" y="5964"/>
                      <a:pt x="1797" y="6863"/>
                    </a:cubicBezTo>
                    <a:cubicBezTo>
                      <a:pt x="2285" y="7229"/>
                      <a:pt x="2867" y="7411"/>
                      <a:pt x="3445" y="7411"/>
                    </a:cubicBezTo>
                    <a:cubicBezTo>
                      <a:pt x="4143" y="7411"/>
                      <a:pt x="4836" y="7147"/>
                      <a:pt x="5360" y="6623"/>
                    </a:cubicBezTo>
                    <a:cubicBezTo>
                      <a:pt x="6348" y="5575"/>
                      <a:pt x="6408" y="3988"/>
                      <a:pt x="5540" y="2880"/>
                    </a:cubicBezTo>
                    <a:cubicBezTo>
                      <a:pt x="5108" y="2387"/>
                      <a:pt x="4478" y="2116"/>
                      <a:pt x="3858" y="2116"/>
                    </a:cubicBezTo>
                    <a:cubicBezTo>
                      <a:pt x="3274" y="2116"/>
                      <a:pt x="2698" y="2357"/>
                      <a:pt x="2306" y="2880"/>
                    </a:cubicBezTo>
                    <a:cubicBezTo>
                      <a:pt x="1946" y="3359"/>
                      <a:pt x="1857" y="4048"/>
                      <a:pt x="2126" y="4617"/>
                    </a:cubicBezTo>
                    <a:cubicBezTo>
                      <a:pt x="2347" y="5141"/>
                      <a:pt x="2873" y="5462"/>
                      <a:pt x="3423" y="5462"/>
                    </a:cubicBezTo>
                    <a:cubicBezTo>
                      <a:pt x="3470" y="5462"/>
                      <a:pt x="3517" y="5460"/>
                      <a:pt x="3563" y="5455"/>
                    </a:cubicBezTo>
                    <a:cubicBezTo>
                      <a:pt x="4132" y="5335"/>
                      <a:pt x="4551" y="4916"/>
                      <a:pt x="4611" y="4347"/>
                    </a:cubicBezTo>
                    <a:cubicBezTo>
                      <a:pt x="4641" y="3838"/>
                      <a:pt x="4282" y="3389"/>
                      <a:pt x="3773" y="3299"/>
                    </a:cubicBezTo>
                    <a:cubicBezTo>
                      <a:pt x="3707" y="3280"/>
                      <a:pt x="3637" y="3270"/>
                      <a:pt x="3567" y="3270"/>
                    </a:cubicBezTo>
                    <a:cubicBezTo>
                      <a:pt x="3415" y="3270"/>
                      <a:pt x="3257" y="3317"/>
                      <a:pt x="3114" y="3419"/>
                    </a:cubicBezTo>
                    <a:cubicBezTo>
                      <a:pt x="2991" y="3493"/>
                      <a:pt x="3071" y="3689"/>
                      <a:pt x="3203" y="3689"/>
                    </a:cubicBezTo>
                    <a:cubicBezTo>
                      <a:pt x="3231" y="3689"/>
                      <a:pt x="3262" y="3680"/>
                      <a:pt x="3294" y="3659"/>
                    </a:cubicBezTo>
                    <a:cubicBezTo>
                      <a:pt x="3363" y="3630"/>
                      <a:pt x="3433" y="3617"/>
                      <a:pt x="3501" y="3617"/>
                    </a:cubicBezTo>
                    <a:cubicBezTo>
                      <a:pt x="3790" y="3617"/>
                      <a:pt x="4054" y="3853"/>
                      <a:pt x="4102" y="4168"/>
                    </a:cubicBezTo>
                    <a:cubicBezTo>
                      <a:pt x="4162" y="4527"/>
                      <a:pt x="3743" y="4796"/>
                      <a:pt x="3414" y="4796"/>
                    </a:cubicBezTo>
                    <a:cubicBezTo>
                      <a:pt x="2994" y="4766"/>
                      <a:pt x="2635" y="4437"/>
                      <a:pt x="2605" y="4018"/>
                    </a:cubicBezTo>
                    <a:cubicBezTo>
                      <a:pt x="2575" y="3569"/>
                      <a:pt x="2785" y="3179"/>
                      <a:pt x="3174" y="2940"/>
                    </a:cubicBezTo>
                    <a:cubicBezTo>
                      <a:pt x="3390" y="2804"/>
                      <a:pt x="3624" y="2743"/>
                      <a:pt x="3855" y="2743"/>
                    </a:cubicBezTo>
                    <a:cubicBezTo>
                      <a:pt x="4489" y="2743"/>
                      <a:pt x="5111" y="3202"/>
                      <a:pt x="5330" y="3838"/>
                    </a:cubicBezTo>
                    <a:cubicBezTo>
                      <a:pt x="5689" y="4856"/>
                      <a:pt x="5240" y="5994"/>
                      <a:pt x="4282" y="6473"/>
                    </a:cubicBezTo>
                    <a:cubicBezTo>
                      <a:pt x="4043" y="6585"/>
                      <a:pt x="3794" y="6635"/>
                      <a:pt x="3545" y="6635"/>
                    </a:cubicBezTo>
                    <a:cubicBezTo>
                      <a:pt x="2858" y="6635"/>
                      <a:pt x="2177" y="6252"/>
                      <a:pt x="1737" y="5725"/>
                    </a:cubicBezTo>
                    <a:cubicBezTo>
                      <a:pt x="1018" y="4886"/>
                      <a:pt x="779" y="3748"/>
                      <a:pt x="1018" y="2700"/>
                    </a:cubicBezTo>
                    <a:cubicBezTo>
                      <a:pt x="1318" y="1832"/>
                      <a:pt x="1976" y="1203"/>
                      <a:pt x="2845" y="934"/>
                    </a:cubicBezTo>
                    <a:cubicBezTo>
                      <a:pt x="3133" y="847"/>
                      <a:pt x="3428" y="804"/>
                      <a:pt x="3722" y="804"/>
                    </a:cubicBezTo>
                    <a:cubicBezTo>
                      <a:pt x="4340" y="804"/>
                      <a:pt x="4951" y="997"/>
                      <a:pt x="5480" y="1383"/>
                    </a:cubicBezTo>
                    <a:cubicBezTo>
                      <a:pt x="6348" y="1982"/>
                      <a:pt x="6917" y="2940"/>
                      <a:pt x="7037" y="3988"/>
                    </a:cubicBezTo>
                    <a:cubicBezTo>
                      <a:pt x="7157" y="5126"/>
                      <a:pt x="6887" y="6264"/>
                      <a:pt x="6288" y="7222"/>
                    </a:cubicBezTo>
                    <a:cubicBezTo>
                      <a:pt x="6103" y="7530"/>
                      <a:pt x="6370" y="7810"/>
                      <a:pt x="6652" y="7810"/>
                    </a:cubicBezTo>
                    <a:cubicBezTo>
                      <a:pt x="6781" y="7810"/>
                      <a:pt x="6913" y="7752"/>
                      <a:pt x="7007" y="7611"/>
                    </a:cubicBezTo>
                    <a:cubicBezTo>
                      <a:pt x="7696" y="6533"/>
                      <a:pt x="7995" y="5216"/>
                      <a:pt x="7845" y="3928"/>
                    </a:cubicBezTo>
                    <a:cubicBezTo>
                      <a:pt x="7696" y="2641"/>
                      <a:pt x="7007" y="1473"/>
                      <a:pt x="5929" y="694"/>
                    </a:cubicBezTo>
                    <a:cubicBezTo>
                      <a:pt x="5284" y="239"/>
                      <a:pt x="4507" y="0"/>
                      <a:pt x="37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 rot="5005094">
                <a:off x="2765384" y="2102180"/>
                <a:ext cx="111314" cy="22072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7172" extrusionOk="0">
                    <a:moveTo>
                      <a:pt x="1829" y="1"/>
                    </a:moveTo>
                    <a:cubicBezTo>
                      <a:pt x="1819" y="1"/>
                      <a:pt x="1808" y="1"/>
                      <a:pt x="1797" y="2"/>
                    </a:cubicBezTo>
                    <a:cubicBezTo>
                      <a:pt x="869" y="32"/>
                      <a:pt x="300" y="1289"/>
                      <a:pt x="210" y="2068"/>
                    </a:cubicBezTo>
                    <a:cubicBezTo>
                      <a:pt x="0" y="3864"/>
                      <a:pt x="929" y="5631"/>
                      <a:pt x="2246" y="6829"/>
                    </a:cubicBezTo>
                    <a:cubicBezTo>
                      <a:pt x="2396" y="6978"/>
                      <a:pt x="2575" y="7098"/>
                      <a:pt x="2785" y="7158"/>
                    </a:cubicBezTo>
                    <a:cubicBezTo>
                      <a:pt x="2839" y="7167"/>
                      <a:pt x="2889" y="7172"/>
                      <a:pt x="2935" y="7172"/>
                    </a:cubicBezTo>
                    <a:cubicBezTo>
                      <a:pt x="3617" y="7172"/>
                      <a:pt x="3346" y="6174"/>
                      <a:pt x="3234" y="5781"/>
                    </a:cubicBezTo>
                    <a:cubicBezTo>
                      <a:pt x="2755" y="4343"/>
                      <a:pt x="2695" y="2936"/>
                      <a:pt x="2635" y="1439"/>
                    </a:cubicBezTo>
                    <a:cubicBezTo>
                      <a:pt x="2606" y="938"/>
                      <a:pt x="2518" y="1"/>
                      <a:pt x="1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 rot="5005094">
                <a:off x="2611969" y="2299951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08" name="Google Shape;808;p39"/>
            <p:cNvSpPr/>
            <p:nvPr/>
          </p:nvSpPr>
          <p:spPr>
            <a:xfrm>
              <a:off x="3626653" y="2232812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001122" y="1391438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0" name="Google Shape;810;p39"/>
          <p:cNvGrpSpPr/>
          <p:nvPr/>
        </p:nvGrpSpPr>
        <p:grpSpPr>
          <a:xfrm>
            <a:off x="5618480" y="2223135"/>
            <a:ext cx="3630295" cy="3172460"/>
            <a:chOff x="5474503" y="1325314"/>
            <a:chExt cx="1535854" cy="1370962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812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813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4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0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2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3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8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9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2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3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51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2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 flipH="1">
            <a:off x="6332383" y="3010346"/>
            <a:ext cx="757755" cy="672247"/>
            <a:chOff x="2392808" y="880573"/>
            <a:chExt cx="757755" cy="672247"/>
          </a:xfrm>
        </p:grpSpPr>
        <p:sp>
          <p:nvSpPr>
            <p:cNvPr id="510" name="Google Shape;510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2" name="Google Shape;512;p34"/>
          <p:cNvGrpSpPr/>
          <p:nvPr/>
        </p:nvGrpSpPr>
        <p:grpSpPr>
          <a:xfrm flipH="1">
            <a:off x="6332383" y="1258936"/>
            <a:ext cx="757755" cy="672247"/>
            <a:chOff x="2392808" y="880573"/>
            <a:chExt cx="757755" cy="672247"/>
          </a:xfrm>
        </p:grpSpPr>
        <p:sp>
          <p:nvSpPr>
            <p:cNvPr id="513" name="Google Shape;513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503333" y="3010346"/>
            <a:ext cx="757755" cy="672247"/>
            <a:chOff x="2392808" y="880573"/>
            <a:chExt cx="757755" cy="672247"/>
          </a:xfrm>
        </p:grpSpPr>
        <p:sp>
          <p:nvSpPr>
            <p:cNvPr id="516" name="Google Shape;516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2503333" y="1258936"/>
            <a:ext cx="757755" cy="672247"/>
            <a:chOff x="2392808" y="880573"/>
            <a:chExt cx="757755" cy="672247"/>
          </a:xfrm>
        </p:grpSpPr>
        <p:sp>
          <p:nvSpPr>
            <p:cNvPr id="519" name="Google Shape;519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1" name="Google Shape;521;p34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TABLE OF CONTENTS</a:t>
            </a:r>
            <a:endParaRPr 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2" name="Google Shape;522;p34"/>
          <p:cNvSpPr txBox="1"/>
          <p:nvPr>
            <p:ph type="title" idx="2"/>
          </p:nvPr>
        </p:nvSpPr>
        <p:spPr>
          <a:xfrm>
            <a:off x="1237615" y="1971675"/>
            <a:ext cx="202374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78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INTRODUCTION &amp; PROBLEM STATEMENT</a:t>
            </a:r>
            <a:endParaRPr lang="en-US" altLang="en-GB" sz="178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4" name="Google Shape;524;p34"/>
          <p:cNvSpPr txBox="1"/>
          <p:nvPr>
            <p:ph type="title" idx="3"/>
          </p:nvPr>
        </p:nvSpPr>
        <p:spPr>
          <a:xfrm>
            <a:off x="1985645" y="1314450"/>
            <a:ext cx="1168400" cy="646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8A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GB" sz="2400">
              <a:solidFill>
                <a:srgbClr val="D98A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5" name="Google Shape;525;p34"/>
          <p:cNvSpPr txBox="1"/>
          <p:nvPr>
            <p:ph type="title" idx="4"/>
          </p:nvPr>
        </p:nvSpPr>
        <p:spPr>
          <a:xfrm>
            <a:off x="928490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 EXPLORATION</a:t>
            </a:r>
            <a:endParaRPr lang="en-US" altLang="en-GB" sz="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27" name="Google Shape;527;p34"/>
          <p:cNvSpPr txBox="1"/>
          <p:nvPr>
            <p:ph type="title" idx="6"/>
          </p:nvPr>
        </p:nvSpPr>
        <p:spPr>
          <a:xfrm>
            <a:off x="957106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8A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GB" sz="2400">
              <a:solidFill>
                <a:srgbClr val="D98A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8" name="Google Shape;528;p34"/>
          <p:cNvSpPr txBox="1"/>
          <p:nvPr>
            <p:ph type="title" idx="7"/>
          </p:nvPr>
        </p:nvSpPr>
        <p:spPr>
          <a:xfrm flipH="1">
            <a:off x="6443345" y="1899920"/>
            <a:ext cx="15201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DATASET OVERVIEW</a:t>
            </a:r>
            <a:endParaRPr lang="en-US" altLang="en-GB" sz="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30" name="Google Shape;530;p34"/>
          <p:cNvSpPr txBox="1"/>
          <p:nvPr>
            <p:ph type="title" idx="9"/>
          </p:nvPr>
        </p:nvSpPr>
        <p:spPr>
          <a:xfrm flipH="1">
            <a:off x="6420485" y="1314450"/>
            <a:ext cx="1534160" cy="646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8A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GB" sz="2400">
              <a:solidFill>
                <a:srgbClr val="D98A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1" name="Google Shape;531;p34"/>
          <p:cNvSpPr txBox="1"/>
          <p:nvPr>
            <p:ph type="title" idx="13"/>
          </p:nvPr>
        </p:nvSpPr>
        <p:spPr>
          <a:xfrm flipH="1">
            <a:off x="6431280" y="3654425"/>
            <a:ext cx="209359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GEOGRAPHIC ANALYSIS</a:t>
            </a:r>
            <a:endParaRPr lang="en-US" altLang="en-GB" sz="16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33" name="Google Shape;533;p34"/>
          <p:cNvSpPr txBox="1"/>
          <p:nvPr>
            <p:ph type="title" idx="15"/>
          </p:nvPr>
        </p:nvSpPr>
        <p:spPr>
          <a:xfrm flipH="1">
            <a:off x="6420485" y="2997835"/>
            <a:ext cx="1442720" cy="646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D98A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GB" sz="2400">
              <a:solidFill>
                <a:srgbClr val="D98A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Google Shape;759;p38"/>
          <p:cNvCxnSpPr/>
          <p:nvPr/>
        </p:nvCxnSpPr>
        <p:spPr>
          <a:xfrm>
            <a:off x="3268345" y="1548130"/>
            <a:ext cx="1374775" cy="447675"/>
          </a:xfrm>
          <a:prstGeom prst="bentConnector3">
            <a:avLst>
              <a:gd name="adj1" fmla="val 100646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9" name="Google Shape;760;p38"/>
          <p:cNvCxnSpPr/>
          <p:nvPr/>
        </p:nvCxnSpPr>
        <p:spPr>
          <a:xfrm rot="10800000" flipV="1">
            <a:off x="4858385" y="1546860"/>
            <a:ext cx="1442085" cy="376555"/>
          </a:xfrm>
          <a:prstGeom prst="bentConnector3">
            <a:avLst>
              <a:gd name="adj1" fmla="val 9476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0" name="Google Shape;763;p38"/>
          <p:cNvCxnSpPr/>
          <p:nvPr/>
        </p:nvCxnSpPr>
        <p:spPr>
          <a:xfrm rot="10800000" flipH="1">
            <a:off x="3268345" y="3055620"/>
            <a:ext cx="1447800" cy="420370"/>
          </a:xfrm>
          <a:prstGeom prst="bentConnector3">
            <a:avLst>
              <a:gd name="adj1" fmla="val 9622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1" name="Google Shape;764;p38"/>
          <p:cNvCxnSpPr/>
          <p:nvPr/>
        </p:nvCxnSpPr>
        <p:spPr>
          <a:xfrm rot="10800000" flipV="1">
            <a:off x="4283075" y="3475990"/>
            <a:ext cx="2018030" cy="31115"/>
          </a:xfrm>
          <a:prstGeom prst="bentConnector3">
            <a:avLst>
              <a:gd name="adj1" fmla="val 49969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5" name="Group 64"/>
          <p:cNvGrpSpPr/>
          <p:nvPr/>
        </p:nvGrpSpPr>
        <p:grpSpPr>
          <a:xfrm>
            <a:off x="3515995" y="1468120"/>
            <a:ext cx="2403475" cy="2387600"/>
            <a:chOff x="5198" y="2312"/>
            <a:chExt cx="3785" cy="3760"/>
          </a:xfrm>
        </p:grpSpPr>
        <p:grpSp>
          <p:nvGrpSpPr>
            <p:cNvPr id="6" name="Google Shape;707;p38"/>
            <p:cNvGrpSpPr/>
            <p:nvPr/>
          </p:nvGrpSpPr>
          <p:grpSpPr>
            <a:xfrm rot="0">
              <a:off x="5267" y="2312"/>
              <a:ext cx="3717" cy="3761"/>
              <a:chOff x="3582725" y="1672175"/>
              <a:chExt cx="1978550" cy="2004750"/>
            </a:xfrm>
          </p:grpSpPr>
          <p:sp>
            <p:nvSpPr>
              <p:cNvPr id="7" name="Google Shape;708;p38"/>
              <p:cNvSpPr/>
              <p:nvPr/>
            </p:nvSpPr>
            <p:spPr>
              <a:xfrm>
                <a:off x="5139050" y="2977075"/>
                <a:ext cx="378800" cy="261300"/>
              </a:xfrm>
              <a:custGeom>
                <a:avLst/>
                <a:gdLst/>
                <a:ahLst/>
                <a:cxnLst/>
                <a:rect l="l" t="t" r="r" b="b"/>
                <a:pathLst>
                  <a:path w="15152" h="10452" extrusionOk="0">
                    <a:moveTo>
                      <a:pt x="1389" y="0"/>
                    </a:moveTo>
                    <a:cubicBezTo>
                      <a:pt x="1325" y="0"/>
                      <a:pt x="1262" y="4"/>
                      <a:pt x="1198" y="11"/>
                    </a:cubicBezTo>
                    <a:cubicBezTo>
                      <a:pt x="749" y="71"/>
                      <a:pt x="449" y="490"/>
                      <a:pt x="180" y="909"/>
                    </a:cubicBezTo>
                    <a:cubicBezTo>
                      <a:pt x="60" y="1029"/>
                      <a:pt x="0" y="1179"/>
                      <a:pt x="0" y="1329"/>
                    </a:cubicBezTo>
                    <a:cubicBezTo>
                      <a:pt x="0" y="1568"/>
                      <a:pt x="120" y="1808"/>
                      <a:pt x="300" y="1957"/>
                    </a:cubicBezTo>
                    <a:cubicBezTo>
                      <a:pt x="1408" y="3065"/>
                      <a:pt x="2875" y="3604"/>
                      <a:pt x="4312" y="4203"/>
                    </a:cubicBezTo>
                    <a:cubicBezTo>
                      <a:pt x="5660" y="4742"/>
                      <a:pt x="6857" y="5581"/>
                      <a:pt x="8175" y="6239"/>
                    </a:cubicBezTo>
                    <a:cubicBezTo>
                      <a:pt x="8893" y="6539"/>
                      <a:pt x="9492" y="7108"/>
                      <a:pt x="9852" y="7796"/>
                    </a:cubicBezTo>
                    <a:cubicBezTo>
                      <a:pt x="10001" y="8096"/>
                      <a:pt x="10061" y="8425"/>
                      <a:pt x="10151" y="8754"/>
                    </a:cubicBezTo>
                    <a:cubicBezTo>
                      <a:pt x="10451" y="9623"/>
                      <a:pt x="11229" y="10252"/>
                      <a:pt x="12127" y="10431"/>
                    </a:cubicBezTo>
                    <a:cubicBezTo>
                      <a:pt x="12234" y="10445"/>
                      <a:pt x="12336" y="10451"/>
                      <a:pt x="12433" y="10451"/>
                    </a:cubicBezTo>
                    <a:cubicBezTo>
                      <a:pt x="14299" y="10451"/>
                      <a:pt x="14448" y="8083"/>
                      <a:pt x="14732" y="6688"/>
                    </a:cubicBezTo>
                    <a:cubicBezTo>
                      <a:pt x="14882" y="5850"/>
                      <a:pt x="15152" y="5191"/>
                      <a:pt x="15002" y="4323"/>
                    </a:cubicBezTo>
                    <a:cubicBezTo>
                      <a:pt x="14912" y="3784"/>
                      <a:pt x="14583" y="3305"/>
                      <a:pt x="14134" y="3005"/>
                    </a:cubicBezTo>
                    <a:cubicBezTo>
                      <a:pt x="13849" y="2886"/>
                      <a:pt x="13542" y="2826"/>
                      <a:pt x="13232" y="2826"/>
                    </a:cubicBezTo>
                    <a:cubicBezTo>
                      <a:pt x="12921" y="2826"/>
                      <a:pt x="12606" y="2886"/>
                      <a:pt x="12307" y="3005"/>
                    </a:cubicBezTo>
                    <a:lnTo>
                      <a:pt x="12187" y="3005"/>
                    </a:lnTo>
                    <a:cubicBezTo>
                      <a:pt x="11648" y="3245"/>
                      <a:pt x="11079" y="3395"/>
                      <a:pt x="10510" y="3455"/>
                    </a:cubicBezTo>
                    <a:cubicBezTo>
                      <a:pt x="10489" y="3455"/>
                      <a:pt x="10467" y="3456"/>
                      <a:pt x="10445" y="3456"/>
                    </a:cubicBezTo>
                    <a:cubicBezTo>
                      <a:pt x="8795" y="3456"/>
                      <a:pt x="5172" y="1295"/>
                      <a:pt x="4522" y="1029"/>
                    </a:cubicBezTo>
                    <a:cubicBezTo>
                      <a:pt x="3683" y="730"/>
                      <a:pt x="2845" y="400"/>
                      <a:pt x="2007" y="131"/>
                    </a:cubicBezTo>
                    <a:cubicBezTo>
                      <a:pt x="1801" y="39"/>
                      <a:pt x="1595" y="0"/>
                      <a:pt x="1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709;p38"/>
              <p:cNvSpPr/>
              <p:nvPr/>
            </p:nvSpPr>
            <p:spPr>
              <a:xfrm>
                <a:off x="5169000" y="2736425"/>
                <a:ext cx="35185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7631" extrusionOk="0">
                    <a:moveTo>
                      <a:pt x="11272" y="0"/>
                    </a:moveTo>
                    <a:cubicBezTo>
                      <a:pt x="10630" y="0"/>
                      <a:pt x="9992" y="235"/>
                      <a:pt x="9522" y="684"/>
                    </a:cubicBezTo>
                    <a:cubicBezTo>
                      <a:pt x="9282" y="894"/>
                      <a:pt x="9073" y="1163"/>
                      <a:pt x="8803" y="1373"/>
                    </a:cubicBezTo>
                    <a:cubicBezTo>
                      <a:pt x="8237" y="1759"/>
                      <a:pt x="7582" y="1990"/>
                      <a:pt x="6895" y="1990"/>
                    </a:cubicBezTo>
                    <a:cubicBezTo>
                      <a:pt x="6783" y="1990"/>
                      <a:pt x="6671" y="1984"/>
                      <a:pt x="6558" y="1972"/>
                    </a:cubicBezTo>
                    <a:cubicBezTo>
                      <a:pt x="5773" y="1954"/>
                      <a:pt x="4479" y="1794"/>
                      <a:pt x="3299" y="1794"/>
                    </a:cubicBezTo>
                    <a:cubicBezTo>
                      <a:pt x="2454" y="1794"/>
                      <a:pt x="1668" y="1876"/>
                      <a:pt x="1168" y="2151"/>
                    </a:cubicBezTo>
                    <a:cubicBezTo>
                      <a:pt x="0" y="2810"/>
                      <a:pt x="60" y="4127"/>
                      <a:pt x="1138" y="4696"/>
                    </a:cubicBezTo>
                    <a:cubicBezTo>
                      <a:pt x="1784" y="5040"/>
                      <a:pt x="2513" y="5119"/>
                      <a:pt x="3265" y="5119"/>
                    </a:cubicBezTo>
                    <a:cubicBezTo>
                      <a:pt x="3908" y="5119"/>
                      <a:pt x="4568" y="5061"/>
                      <a:pt x="5206" y="5061"/>
                    </a:cubicBezTo>
                    <a:cubicBezTo>
                      <a:pt x="5968" y="5061"/>
                      <a:pt x="6699" y="5144"/>
                      <a:pt x="7336" y="5505"/>
                    </a:cubicBezTo>
                    <a:cubicBezTo>
                      <a:pt x="7815" y="5834"/>
                      <a:pt x="8234" y="6253"/>
                      <a:pt x="8624" y="6703"/>
                    </a:cubicBezTo>
                    <a:lnTo>
                      <a:pt x="8714" y="6762"/>
                    </a:lnTo>
                    <a:cubicBezTo>
                      <a:pt x="9133" y="7272"/>
                      <a:pt x="9702" y="7571"/>
                      <a:pt x="10331" y="7631"/>
                    </a:cubicBezTo>
                    <a:cubicBezTo>
                      <a:pt x="10869" y="7571"/>
                      <a:pt x="11379" y="7301"/>
                      <a:pt x="11708" y="6882"/>
                    </a:cubicBezTo>
                    <a:cubicBezTo>
                      <a:pt x="12247" y="6194"/>
                      <a:pt x="12307" y="5445"/>
                      <a:pt x="12576" y="4666"/>
                    </a:cubicBezTo>
                    <a:cubicBezTo>
                      <a:pt x="13025" y="3229"/>
                      <a:pt x="14073" y="894"/>
                      <a:pt x="12037" y="115"/>
                    </a:cubicBezTo>
                    <a:cubicBezTo>
                      <a:pt x="11789" y="38"/>
                      <a:pt x="11530" y="0"/>
                      <a:pt x="11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710;p38"/>
              <p:cNvSpPr/>
              <p:nvPr/>
            </p:nvSpPr>
            <p:spPr>
              <a:xfrm>
                <a:off x="3778125" y="1927625"/>
                <a:ext cx="1719525" cy="1595275"/>
              </a:xfrm>
              <a:custGeom>
                <a:avLst/>
                <a:gdLst/>
                <a:ahLst/>
                <a:cxnLst/>
                <a:rect l="l" t="t" r="r" b="b"/>
                <a:pathLst>
                  <a:path w="68781" h="63811" extrusionOk="0">
                    <a:moveTo>
                      <a:pt x="33423" y="0"/>
                    </a:moveTo>
                    <a:cubicBezTo>
                      <a:pt x="19030" y="0"/>
                      <a:pt x="5793" y="8977"/>
                      <a:pt x="1857" y="23454"/>
                    </a:cubicBezTo>
                    <a:cubicBezTo>
                      <a:pt x="1647" y="24233"/>
                      <a:pt x="1437" y="25011"/>
                      <a:pt x="1288" y="25820"/>
                    </a:cubicBezTo>
                    <a:cubicBezTo>
                      <a:pt x="120" y="31539"/>
                      <a:pt x="0" y="37527"/>
                      <a:pt x="1647" y="43157"/>
                    </a:cubicBezTo>
                    <a:cubicBezTo>
                      <a:pt x="5420" y="55823"/>
                      <a:pt x="19014" y="62590"/>
                      <a:pt x="31411" y="63698"/>
                    </a:cubicBezTo>
                    <a:cubicBezTo>
                      <a:pt x="32276" y="63774"/>
                      <a:pt x="33132" y="63811"/>
                      <a:pt x="33980" y="63811"/>
                    </a:cubicBezTo>
                    <a:cubicBezTo>
                      <a:pt x="45889" y="63811"/>
                      <a:pt x="55909" y="56471"/>
                      <a:pt x="60606" y="45373"/>
                    </a:cubicBezTo>
                    <a:cubicBezTo>
                      <a:pt x="68780" y="26029"/>
                      <a:pt x="60905" y="4171"/>
                      <a:pt x="39226" y="488"/>
                    </a:cubicBezTo>
                    <a:cubicBezTo>
                      <a:pt x="37284" y="160"/>
                      <a:pt x="35343" y="0"/>
                      <a:pt x="3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711;p38"/>
              <p:cNvSpPr/>
              <p:nvPr/>
            </p:nvSpPr>
            <p:spPr>
              <a:xfrm>
                <a:off x="3788600" y="2278150"/>
                <a:ext cx="1619950" cy="1244875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49795" extrusionOk="0">
                    <a:moveTo>
                      <a:pt x="59139" y="1"/>
                    </a:moveTo>
                    <a:cubicBezTo>
                      <a:pt x="59438" y="5930"/>
                      <a:pt x="58360" y="11829"/>
                      <a:pt x="56025" y="17248"/>
                    </a:cubicBezTo>
                    <a:cubicBezTo>
                      <a:pt x="51356" y="28346"/>
                      <a:pt x="41311" y="35686"/>
                      <a:pt x="29399" y="35686"/>
                    </a:cubicBezTo>
                    <a:cubicBezTo>
                      <a:pt x="28551" y="35686"/>
                      <a:pt x="27695" y="35649"/>
                      <a:pt x="26830" y="35574"/>
                    </a:cubicBezTo>
                    <a:cubicBezTo>
                      <a:pt x="16679" y="34675"/>
                      <a:pt x="5690" y="29944"/>
                      <a:pt x="0" y="21291"/>
                    </a:cubicBezTo>
                    <a:lnTo>
                      <a:pt x="0" y="21291"/>
                    </a:lnTo>
                    <a:cubicBezTo>
                      <a:pt x="90" y="23956"/>
                      <a:pt x="509" y="26591"/>
                      <a:pt x="1228" y="29136"/>
                    </a:cubicBezTo>
                    <a:cubicBezTo>
                      <a:pt x="4971" y="41802"/>
                      <a:pt x="18595" y="48569"/>
                      <a:pt x="30992" y="49677"/>
                    </a:cubicBezTo>
                    <a:cubicBezTo>
                      <a:pt x="31872" y="49756"/>
                      <a:pt x="32744" y="49795"/>
                      <a:pt x="33606" y="49795"/>
                    </a:cubicBezTo>
                    <a:cubicBezTo>
                      <a:pt x="45472" y="49795"/>
                      <a:pt x="55497" y="42434"/>
                      <a:pt x="60187" y="31352"/>
                    </a:cubicBezTo>
                    <a:cubicBezTo>
                      <a:pt x="64798" y="20482"/>
                      <a:pt x="64289" y="8804"/>
                      <a:pt x="59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712;p38"/>
              <p:cNvSpPr/>
              <p:nvPr/>
            </p:nvSpPr>
            <p:spPr>
              <a:xfrm>
                <a:off x="3854475" y="2557375"/>
                <a:ext cx="1532375" cy="965525"/>
              </a:xfrm>
              <a:custGeom>
                <a:avLst/>
                <a:gdLst/>
                <a:ahLst/>
                <a:cxnLst/>
                <a:rect l="l" t="t" r="r" b="b"/>
                <a:pathLst>
                  <a:path w="61295" h="38621" extrusionOk="0">
                    <a:moveTo>
                      <a:pt x="60366" y="1"/>
                    </a:moveTo>
                    <a:lnTo>
                      <a:pt x="60366" y="1"/>
                    </a:lnTo>
                    <a:cubicBezTo>
                      <a:pt x="60396" y="5181"/>
                      <a:pt x="59348" y="10301"/>
                      <a:pt x="57252" y="15032"/>
                    </a:cubicBezTo>
                    <a:cubicBezTo>
                      <a:pt x="52530" y="25877"/>
                      <a:pt x="42143" y="32997"/>
                      <a:pt x="29601" y="32997"/>
                    </a:cubicBezTo>
                    <a:cubicBezTo>
                      <a:pt x="28464" y="32997"/>
                      <a:pt x="27310" y="32938"/>
                      <a:pt x="26141" y="32819"/>
                    </a:cubicBezTo>
                    <a:cubicBezTo>
                      <a:pt x="16769" y="31861"/>
                      <a:pt x="6678" y="28088"/>
                      <a:pt x="0" y="21530"/>
                    </a:cubicBezTo>
                    <a:lnTo>
                      <a:pt x="0" y="21530"/>
                    </a:lnTo>
                    <a:cubicBezTo>
                      <a:pt x="5031" y="31890"/>
                      <a:pt x="17188" y="37490"/>
                      <a:pt x="28357" y="38508"/>
                    </a:cubicBezTo>
                    <a:cubicBezTo>
                      <a:pt x="29222" y="38584"/>
                      <a:pt x="30078" y="38621"/>
                      <a:pt x="30926" y="38621"/>
                    </a:cubicBezTo>
                    <a:cubicBezTo>
                      <a:pt x="42835" y="38621"/>
                      <a:pt x="52855" y="31281"/>
                      <a:pt x="57552" y="20183"/>
                    </a:cubicBezTo>
                    <a:cubicBezTo>
                      <a:pt x="60396" y="13475"/>
                      <a:pt x="61295" y="6469"/>
                      <a:pt x="60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713;p38"/>
              <p:cNvSpPr/>
              <p:nvPr/>
            </p:nvSpPr>
            <p:spPr>
              <a:xfrm>
                <a:off x="4399450" y="2082875"/>
                <a:ext cx="448425" cy="3963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15852" extrusionOk="0">
                    <a:moveTo>
                      <a:pt x="9277" y="0"/>
                    </a:moveTo>
                    <a:cubicBezTo>
                      <a:pt x="8317" y="0"/>
                      <a:pt x="7361" y="133"/>
                      <a:pt x="6438" y="416"/>
                    </a:cubicBezTo>
                    <a:cubicBezTo>
                      <a:pt x="3414" y="1314"/>
                      <a:pt x="869" y="3949"/>
                      <a:pt x="449" y="7093"/>
                    </a:cubicBezTo>
                    <a:cubicBezTo>
                      <a:pt x="0" y="10537"/>
                      <a:pt x="2276" y="14040"/>
                      <a:pt x="5480" y="15298"/>
                    </a:cubicBezTo>
                    <a:cubicBezTo>
                      <a:pt x="6446" y="15674"/>
                      <a:pt x="7472" y="15852"/>
                      <a:pt x="8500" y="15852"/>
                    </a:cubicBezTo>
                    <a:cubicBezTo>
                      <a:pt x="10912" y="15852"/>
                      <a:pt x="13340" y="14872"/>
                      <a:pt x="15062" y="13172"/>
                    </a:cubicBezTo>
                    <a:cubicBezTo>
                      <a:pt x="17008" y="11285"/>
                      <a:pt x="17936" y="7842"/>
                      <a:pt x="17517" y="5207"/>
                    </a:cubicBezTo>
                    <a:cubicBezTo>
                      <a:pt x="17278" y="3800"/>
                      <a:pt x="16739" y="2602"/>
                      <a:pt x="15541" y="1853"/>
                    </a:cubicBezTo>
                    <a:cubicBezTo>
                      <a:pt x="13668" y="688"/>
                      <a:pt x="11463" y="0"/>
                      <a:pt x="9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714;p38"/>
              <p:cNvSpPr/>
              <p:nvPr/>
            </p:nvSpPr>
            <p:spPr>
              <a:xfrm>
                <a:off x="4114225" y="229652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715;p38"/>
              <p:cNvSpPr/>
              <p:nvPr/>
            </p:nvSpPr>
            <p:spPr>
              <a:xfrm>
                <a:off x="4908475" y="2349550"/>
                <a:ext cx="9435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2" extrusionOk="0">
                    <a:moveTo>
                      <a:pt x="1873" y="1"/>
                    </a:moveTo>
                    <a:cubicBezTo>
                      <a:pt x="1809" y="1"/>
                      <a:pt x="1743" y="7"/>
                      <a:pt x="1678" y="20"/>
                    </a:cubicBezTo>
                    <a:cubicBezTo>
                      <a:pt x="809" y="199"/>
                      <a:pt x="150" y="888"/>
                      <a:pt x="61" y="1756"/>
                    </a:cubicBezTo>
                    <a:cubicBezTo>
                      <a:pt x="1" y="2774"/>
                      <a:pt x="929" y="3643"/>
                      <a:pt x="1737" y="4062"/>
                    </a:cubicBezTo>
                    <a:cubicBezTo>
                      <a:pt x="1968" y="4209"/>
                      <a:pt x="2228" y="4282"/>
                      <a:pt x="2497" y="4282"/>
                    </a:cubicBezTo>
                    <a:cubicBezTo>
                      <a:pt x="2612" y="4282"/>
                      <a:pt x="2729" y="4268"/>
                      <a:pt x="2845" y="4242"/>
                    </a:cubicBezTo>
                    <a:cubicBezTo>
                      <a:pt x="3175" y="4062"/>
                      <a:pt x="3444" y="3762"/>
                      <a:pt x="3564" y="3373"/>
                    </a:cubicBezTo>
                    <a:cubicBezTo>
                      <a:pt x="3774" y="2684"/>
                      <a:pt x="3744" y="1966"/>
                      <a:pt x="3444" y="1307"/>
                    </a:cubicBezTo>
                    <a:cubicBezTo>
                      <a:pt x="3170" y="704"/>
                      <a:pt x="2570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716;p38"/>
              <p:cNvSpPr/>
              <p:nvPr/>
            </p:nvSpPr>
            <p:spPr>
              <a:xfrm>
                <a:off x="4293900" y="2815175"/>
                <a:ext cx="94350" cy="1070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3" extrusionOk="0">
                    <a:moveTo>
                      <a:pt x="1872" y="1"/>
                    </a:moveTo>
                    <a:cubicBezTo>
                      <a:pt x="1808" y="1"/>
                      <a:pt x="1743" y="7"/>
                      <a:pt x="1677" y="19"/>
                    </a:cubicBezTo>
                    <a:cubicBezTo>
                      <a:pt x="809" y="199"/>
                      <a:pt x="150" y="888"/>
                      <a:pt x="60" y="1786"/>
                    </a:cubicBezTo>
                    <a:cubicBezTo>
                      <a:pt x="0" y="2774"/>
                      <a:pt x="928" y="3642"/>
                      <a:pt x="1737" y="4092"/>
                    </a:cubicBezTo>
                    <a:cubicBezTo>
                      <a:pt x="1964" y="4216"/>
                      <a:pt x="2220" y="4283"/>
                      <a:pt x="2485" y="4283"/>
                    </a:cubicBezTo>
                    <a:cubicBezTo>
                      <a:pt x="2604" y="4283"/>
                      <a:pt x="2724" y="4269"/>
                      <a:pt x="2845" y="4241"/>
                    </a:cubicBezTo>
                    <a:cubicBezTo>
                      <a:pt x="3204" y="4092"/>
                      <a:pt x="3444" y="3762"/>
                      <a:pt x="3563" y="3373"/>
                    </a:cubicBezTo>
                    <a:cubicBezTo>
                      <a:pt x="3773" y="2714"/>
                      <a:pt x="3743" y="1966"/>
                      <a:pt x="3474" y="1337"/>
                    </a:cubicBezTo>
                    <a:cubicBezTo>
                      <a:pt x="3172" y="706"/>
                      <a:pt x="2569" y="1"/>
                      <a:pt x="1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717;p38"/>
              <p:cNvSpPr/>
              <p:nvPr/>
            </p:nvSpPr>
            <p:spPr>
              <a:xfrm>
                <a:off x="4430875" y="2550825"/>
                <a:ext cx="220875" cy="178550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7142" extrusionOk="0">
                    <a:moveTo>
                      <a:pt x="4209" y="0"/>
                    </a:moveTo>
                    <a:cubicBezTo>
                      <a:pt x="2360" y="0"/>
                      <a:pt x="521" y="960"/>
                      <a:pt x="180" y="2868"/>
                    </a:cubicBezTo>
                    <a:cubicBezTo>
                      <a:pt x="1" y="4036"/>
                      <a:pt x="420" y="5263"/>
                      <a:pt x="1318" y="6042"/>
                    </a:cubicBezTo>
                    <a:cubicBezTo>
                      <a:pt x="2135" y="6785"/>
                      <a:pt x="3169" y="7142"/>
                      <a:pt x="4194" y="7142"/>
                    </a:cubicBezTo>
                    <a:cubicBezTo>
                      <a:pt x="5688" y="7142"/>
                      <a:pt x="7160" y="6385"/>
                      <a:pt x="7906" y="4964"/>
                    </a:cubicBezTo>
                    <a:cubicBezTo>
                      <a:pt x="8834" y="3107"/>
                      <a:pt x="7816" y="981"/>
                      <a:pt x="5930" y="293"/>
                    </a:cubicBezTo>
                    <a:cubicBezTo>
                      <a:pt x="5387" y="97"/>
                      <a:pt x="4797" y="0"/>
                      <a:pt x="4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718;p38"/>
              <p:cNvSpPr/>
              <p:nvPr/>
            </p:nvSpPr>
            <p:spPr>
              <a:xfrm>
                <a:off x="3938325" y="2753800"/>
                <a:ext cx="197650" cy="1745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8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92"/>
                      <a:pt x="419" y="4930"/>
                      <a:pt x="1258" y="5768"/>
                    </a:cubicBezTo>
                    <a:cubicBezTo>
                      <a:pt x="2076" y="6586"/>
                      <a:pt x="3103" y="6982"/>
                      <a:pt x="4084" y="6982"/>
                    </a:cubicBezTo>
                    <a:cubicBezTo>
                      <a:pt x="5364" y="6982"/>
                      <a:pt x="6567" y="6308"/>
                      <a:pt x="7127" y="5019"/>
                    </a:cubicBezTo>
                    <a:cubicBezTo>
                      <a:pt x="7905" y="3283"/>
                      <a:pt x="6857" y="1157"/>
                      <a:pt x="5120" y="378"/>
                    </a:cubicBezTo>
                    <a:cubicBezTo>
                      <a:pt x="4552" y="127"/>
                      <a:pt x="3931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719;p38"/>
              <p:cNvSpPr/>
              <p:nvPr/>
            </p:nvSpPr>
            <p:spPr>
              <a:xfrm>
                <a:off x="5035000" y="2936450"/>
                <a:ext cx="197650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5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62"/>
                      <a:pt x="419" y="4930"/>
                      <a:pt x="1258" y="5738"/>
                    </a:cubicBezTo>
                    <a:cubicBezTo>
                      <a:pt x="2076" y="6557"/>
                      <a:pt x="3103" y="6952"/>
                      <a:pt x="4084" y="6952"/>
                    </a:cubicBezTo>
                    <a:cubicBezTo>
                      <a:pt x="5365" y="6952"/>
                      <a:pt x="6567" y="6278"/>
                      <a:pt x="7127" y="4990"/>
                    </a:cubicBezTo>
                    <a:cubicBezTo>
                      <a:pt x="7905" y="3253"/>
                      <a:pt x="6857" y="1127"/>
                      <a:pt x="5120" y="378"/>
                    </a:cubicBezTo>
                    <a:cubicBezTo>
                      <a:pt x="4552" y="127"/>
                      <a:pt x="3932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720;p38"/>
              <p:cNvSpPr/>
              <p:nvPr/>
            </p:nvSpPr>
            <p:spPr>
              <a:xfrm>
                <a:off x="4804425" y="2548250"/>
                <a:ext cx="33315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5" extrusionOk="0">
                    <a:moveTo>
                      <a:pt x="6107" y="1"/>
                    </a:moveTo>
                    <a:cubicBezTo>
                      <a:pt x="4685" y="1"/>
                      <a:pt x="3307" y="562"/>
                      <a:pt x="2306" y="1564"/>
                    </a:cubicBezTo>
                    <a:cubicBezTo>
                      <a:pt x="1258" y="2612"/>
                      <a:pt x="689" y="4079"/>
                      <a:pt x="300" y="5516"/>
                    </a:cubicBezTo>
                    <a:cubicBezTo>
                      <a:pt x="90" y="6175"/>
                      <a:pt x="1" y="6893"/>
                      <a:pt x="31" y="7612"/>
                    </a:cubicBezTo>
                    <a:cubicBezTo>
                      <a:pt x="120" y="9169"/>
                      <a:pt x="1138" y="10547"/>
                      <a:pt x="2366" y="11535"/>
                    </a:cubicBezTo>
                    <a:cubicBezTo>
                      <a:pt x="3643" y="12562"/>
                      <a:pt x="5255" y="13254"/>
                      <a:pt x="6891" y="13254"/>
                    </a:cubicBezTo>
                    <a:cubicBezTo>
                      <a:pt x="7019" y="13254"/>
                      <a:pt x="7148" y="13250"/>
                      <a:pt x="7277" y="13241"/>
                    </a:cubicBezTo>
                    <a:cubicBezTo>
                      <a:pt x="12158" y="12852"/>
                      <a:pt x="13325" y="7552"/>
                      <a:pt x="11559" y="3779"/>
                    </a:cubicBezTo>
                    <a:cubicBezTo>
                      <a:pt x="10720" y="1893"/>
                      <a:pt x="9133" y="426"/>
                      <a:pt x="6947" y="66"/>
                    </a:cubicBezTo>
                    <a:cubicBezTo>
                      <a:pt x="6667" y="22"/>
                      <a:pt x="6387" y="1"/>
                      <a:pt x="6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721;p38"/>
              <p:cNvSpPr/>
              <p:nvPr/>
            </p:nvSpPr>
            <p:spPr>
              <a:xfrm>
                <a:off x="4094025" y="2973400"/>
                <a:ext cx="333150" cy="33142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7" extrusionOk="0">
                    <a:moveTo>
                      <a:pt x="6085" y="0"/>
                    </a:moveTo>
                    <a:cubicBezTo>
                      <a:pt x="4678" y="0"/>
                      <a:pt x="3326" y="545"/>
                      <a:pt x="2306" y="1565"/>
                    </a:cubicBezTo>
                    <a:cubicBezTo>
                      <a:pt x="1258" y="2613"/>
                      <a:pt x="689" y="4081"/>
                      <a:pt x="330" y="5518"/>
                    </a:cubicBezTo>
                    <a:cubicBezTo>
                      <a:pt x="120" y="6177"/>
                      <a:pt x="0" y="6895"/>
                      <a:pt x="30" y="7614"/>
                    </a:cubicBezTo>
                    <a:cubicBezTo>
                      <a:pt x="120" y="9171"/>
                      <a:pt x="1138" y="10548"/>
                      <a:pt x="2366" y="11537"/>
                    </a:cubicBezTo>
                    <a:cubicBezTo>
                      <a:pt x="3643" y="12564"/>
                      <a:pt x="5255" y="13256"/>
                      <a:pt x="6891" y="13256"/>
                    </a:cubicBezTo>
                    <a:cubicBezTo>
                      <a:pt x="7019" y="13256"/>
                      <a:pt x="7148" y="13252"/>
                      <a:pt x="7277" y="13243"/>
                    </a:cubicBezTo>
                    <a:cubicBezTo>
                      <a:pt x="12157" y="12854"/>
                      <a:pt x="13325" y="7554"/>
                      <a:pt x="11588" y="3781"/>
                    </a:cubicBezTo>
                    <a:cubicBezTo>
                      <a:pt x="10720" y="1895"/>
                      <a:pt x="9133" y="428"/>
                      <a:pt x="6947" y="68"/>
                    </a:cubicBezTo>
                    <a:cubicBezTo>
                      <a:pt x="6659" y="23"/>
                      <a:pt x="6371" y="0"/>
                      <a:pt x="6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722;p38"/>
              <p:cNvSpPr/>
              <p:nvPr/>
            </p:nvSpPr>
            <p:spPr>
              <a:xfrm>
                <a:off x="4244475" y="3292500"/>
                <a:ext cx="253800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15199" extrusionOk="0">
                    <a:moveTo>
                      <a:pt x="8714" y="0"/>
                    </a:moveTo>
                    <a:cubicBezTo>
                      <a:pt x="8475" y="30"/>
                      <a:pt x="8265" y="150"/>
                      <a:pt x="8116" y="360"/>
                    </a:cubicBezTo>
                    <a:cubicBezTo>
                      <a:pt x="7038" y="1497"/>
                      <a:pt x="6559" y="2965"/>
                      <a:pt x="6049" y="4432"/>
                    </a:cubicBezTo>
                    <a:cubicBezTo>
                      <a:pt x="5570" y="5809"/>
                      <a:pt x="4792" y="7037"/>
                      <a:pt x="4193" y="8384"/>
                    </a:cubicBezTo>
                    <a:cubicBezTo>
                      <a:pt x="3924" y="9133"/>
                      <a:pt x="3385" y="9762"/>
                      <a:pt x="2696" y="10151"/>
                    </a:cubicBezTo>
                    <a:cubicBezTo>
                      <a:pt x="2396" y="10301"/>
                      <a:pt x="2067" y="10361"/>
                      <a:pt x="1768" y="10480"/>
                    </a:cubicBezTo>
                    <a:cubicBezTo>
                      <a:pt x="899" y="10840"/>
                      <a:pt x="300" y="11618"/>
                      <a:pt x="181" y="12517"/>
                    </a:cubicBezTo>
                    <a:cubicBezTo>
                      <a:pt x="1" y="14702"/>
                      <a:pt x="2546" y="14732"/>
                      <a:pt x="4043" y="14942"/>
                    </a:cubicBezTo>
                    <a:cubicBezTo>
                      <a:pt x="4638" y="15030"/>
                      <a:pt x="5184" y="15199"/>
                      <a:pt x="5764" y="15199"/>
                    </a:cubicBezTo>
                    <a:cubicBezTo>
                      <a:pt x="5973" y="15199"/>
                      <a:pt x="6187" y="15177"/>
                      <a:pt x="6409" y="15122"/>
                    </a:cubicBezTo>
                    <a:cubicBezTo>
                      <a:pt x="6948" y="15032"/>
                      <a:pt x="7397" y="14702"/>
                      <a:pt x="7666" y="14223"/>
                    </a:cubicBezTo>
                    <a:cubicBezTo>
                      <a:pt x="7906" y="13624"/>
                      <a:pt x="7876" y="12966"/>
                      <a:pt x="7607" y="12397"/>
                    </a:cubicBezTo>
                    <a:lnTo>
                      <a:pt x="7577" y="12277"/>
                    </a:lnTo>
                    <a:cubicBezTo>
                      <a:pt x="7307" y="11738"/>
                      <a:pt x="7157" y="11169"/>
                      <a:pt x="7068" y="10600"/>
                    </a:cubicBezTo>
                    <a:cubicBezTo>
                      <a:pt x="6948" y="9013"/>
                      <a:pt x="8984" y="5210"/>
                      <a:pt x="9223" y="4492"/>
                    </a:cubicBezTo>
                    <a:cubicBezTo>
                      <a:pt x="9493" y="3653"/>
                      <a:pt x="9792" y="2815"/>
                      <a:pt x="10032" y="1947"/>
                    </a:cubicBezTo>
                    <a:cubicBezTo>
                      <a:pt x="10122" y="1707"/>
                      <a:pt x="10152" y="1408"/>
                      <a:pt x="10092" y="1138"/>
                    </a:cubicBezTo>
                    <a:cubicBezTo>
                      <a:pt x="10002" y="689"/>
                      <a:pt x="9583" y="389"/>
                      <a:pt x="9164" y="180"/>
                    </a:cubicBezTo>
                    <a:cubicBezTo>
                      <a:pt x="9044" y="90"/>
                      <a:pt x="8894" y="30"/>
                      <a:pt x="87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723;p38"/>
              <p:cNvSpPr/>
              <p:nvPr/>
            </p:nvSpPr>
            <p:spPr>
              <a:xfrm>
                <a:off x="4945150" y="3255775"/>
                <a:ext cx="3114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2458" h="14510" extrusionOk="0">
                    <a:moveTo>
                      <a:pt x="1520" y="0"/>
                    </a:moveTo>
                    <a:cubicBezTo>
                      <a:pt x="1147" y="0"/>
                      <a:pt x="769" y="201"/>
                      <a:pt x="450" y="421"/>
                    </a:cubicBezTo>
                    <a:cubicBezTo>
                      <a:pt x="300" y="481"/>
                      <a:pt x="181" y="601"/>
                      <a:pt x="91" y="721"/>
                    </a:cubicBezTo>
                    <a:cubicBezTo>
                      <a:pt x="1" y="960"/>
                      <a:pt x="1" y="1200"/>
                      <a:pt x="91" y="1409"/>
                    </a:cubicBezTo>
                    <a:cubicBezTo>
                      <a:pt x="600" y="2906"/>
                      <a:pt x="1678" y="4044"/>
                      <a:pt x="2726" y="5152"/>
                    </a:cubicBezTo>
                    <a:cubicBezTo>
                      <a:pt x="3744" y="6290"/>
                      <a:pt x="4403" y="7518"/>
                      <a:pt x="5331" y="8686"/>
                    </a:cubicBezTo>
                    <a:cubicBezTo>
                      <a:pt x="5840" y="9284"/>
                      <a:pt x="6139" y="10033"/>
                      <a:pt x="6169" y="10841"/>
                    </a:cubicBezTo>
                    <a:cubicBezTo>
                      <a:pt x="6169" y="11171"/>
                      <a:pt x="6050" y="11470"/>
                      <a:pt x="6020" y="11800"/>
                    </a:cubicBezTo>
                    <a:cubicBezTo>
                      <a:pt x="5900" y="12728"/>
                      <a:pt x="6319" y="13626"/>
                      <a:pt x="7068" y="14165"/>
                    </a:cubicBezTo>
                    <a:cubicBezTo>
                      <a:pt x="7436" y="14407"/>
                      <a:pt x="7780" y="14509"/>
                      <a:pt x="8102" y="14509"/>
                    </a:cubicBezTo>
                    <a:cubicBezTo>
                      <a:pt x="9376" y="14509"/>
                      <a:pt x="10303" y="12900"/>
                      <a:pt x="11020" y="11919"/>
                    </a:cubicBezTo>
                    <a:cubicBezTo>
                      <a:pt x="11529" y="11261"/>
                      <a:pt x="12068" y="10752"/>
                      <a:pt x="12308" y="9913"/>
                    </a:cubicBezTo>
                    <a:cubicBezTo>
                      <a:pt x="12457" y="9404"/>
                      <a:pt x="12398" y="8835"/>
                      <a:pt x="12098" y="8386"/>
                    </a:cubicBezTo>
                    <a:cubicBezTo>
                      <a:pt x="11679" y="7907"/>
                      <a:pt x="11080" y="7608"/>
                      <a:pt x="10451" y="7578"/>
                    </a:cubicBezTo>
                    <a:lnTo>
                      <a:pt x="10361" y="7518"/>
                    </a:lnTo>
                    <a:cubicBezTo>
                      <a:pt x="9763" y="7488"/>
                      <a:pt x="9194" y="7368"/>
                      <a:pt x="8655" y="7188"/>
                    </a:cubicBezTo>
                    <a:cubicBezTo>
                      <a:pt x="7187" y="6530"/>
                      <a:pt x="4792" y="2906"/>
                      <a:pt x="4283" y="2397"/>
                    </a:cubicBezTo>
                    <a:cubicBezTo>
                      <a:pt x="3684" y="1739"/>
                      <a:pt x="3085" y="1080"/>
                      <a:pt x="2426" y="481"/>
                    </a:cubicBezTo>
                    <a:cubicBezTo>
                      <a:pt x="2247" y="271"/>
                      <a:pt x="2007" y="122"/>
                      <a:pt x="1768" y="32"/>
                    </a:cubicBezTo>
                    <a:cubicBezTo>
                      <a:pt x="1686" y="10"/>
                      <a:pt x="1603" y="0"/>
                      <a:pt x="15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724;p38"/>
              <p:cNvSpPr/>
              <p:nvPr/>
            </p:nvSpPr>
            <p:spPr>
              <a:xfrm>
                <a:off x="5128575" y="2006325"/>
                <a:ext cx="40950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11054" extrusionOk="0">
                    <a:moveTo>
                      <a:pt x="10704" y="1"/>
                    </a:moveTo>
                    <a:cubicBezTo>
                      <a:pt x="10447" y="1"/>
                      <a:pt x="10187" y="53"/>
                      <a:pt x="9941" y="154"/>
                    </a:cubicBezTo>
                    <a:cubicBezTo>
                      <a:pt x="9402" y="484"/>
                      <a:pt x="9043" y="1023"/>
                      <a:pt x="8893" y="1651"/>
                    </a:cubicBezTo>
                    <a:lnTo>
                      <a:pt x="8863" y="1771"/>
                    </a:lnTo>
                    <a:cubicBezTo>
                      <a:pt x="8774" y="2340"/>
                      <a:pt x="8564" y="2909"/>
                      <a:pt x="8294" y="3418"/>
                    </a:cubicBezTo>
                    <a:cubicBezTo>
                      <a:pt x="7426" y="4766"/>
                      <a:pt x="3503" y="6592"/>
                      <a:pt x="2905" y="7011"/>
                    </a:cubicBezTo>
                    <a:cubicBezTo>
                      <a:pt x="2186" y="7520"/>
                      <a:pt x="1467" y="8029"/>
                      <a:pt x="749" y="8598"/>
                    </a:cubicBezTo>
                    <a:cubicBezTo>
                      <a:pt x="509" y="8748"/>
                      <a:pt x="329" y="8928"/>
                      <a:pt x="210" y="9197"/>
                    </a:cubicBezTo>
                    <a:cubicBezTo>
                      <a:pt x="0" y="9616"/>
                      <a:pt x="210" y="10095"/>
                      <a:pt x="359" y="10515"/>
                    </a:cubicBezTo>
                    <a:cubicBezTo>
                      <a:pt x="419" y="10664"/>
                      <a:pt x="509" y="10814"/>
                      <a:pt x="629" y="10934"/>
                    </a:cubicBezTo>
                    <a:cubicBezTo>
                      <a:pt x="769" y="11014"/>
                      <a:pt x="922" y="11054"/>
                      <a:pt x="1079" y="11054"/>
                    </a:cubicBezTo>
                    <a:cubicBezTo>
                      <a:pt x="1158" y="11054"/>
                      <a:pt x="1238" y="11044"/>
                      <a:pt x="1318" y="11024"/>
                    </a:cubicBezTo>
                    <a:cubicBezTo>
                      <a:pt x="2875" y="10754"/>
                      <a:pt x="4132" y="9826"/>
                      <a:pt x="5420" y="8958"/>
                    </a:cubicBezTo>
                    <a:cubicBezTo>
                      <a:pt x="6677" y="8119"/>
                      <a:pt x="7965" y="7640"/>
                      <a:pt x="9253" y="6921"/>
                    </a:cubicBezTo>
                    <a:cubicBezTo>
                      <a:pt x="9827" y="6547"/>
                      <a:pt x="10463" y="6360"/>
                      <a:pt x="11110" y="6360"/>
                    </a:cubicBezTo>
                    <a:cubicBezTo>
                      <a:pt x="11239" y="6360"/>
                      <a:pt x="11369" y="6368"/>
                      <a:pt x="11498" y="6382"/>
                    </a:cubicBezTo>
                    <a:cubicBezTo>
                      <a:pt x="11828" y="6442"/>
                      <a:pt x="12127" y="6592"/>
                      <a:pt x="12457" y="6682"/>
                    </a:cubicBezTo>
                    <a:cubicBezTo>
                      <a:pt x="12674" y="6740"/>
                      <a:pt x="12895" y="6768"/>
                      <a:pt x="13114" y="6768"/>
                    </a:cubicBezTo>
                    <a:cubicBezTo>
                      <a:pt x="13800" y="6768"/>
                      <a:pt x="14465" y="6492"/>
                      <a:pt x="14942" y="5993"/>
                    </a:cubicBezTo>
                    <a:cubicBezTo>
                      <a:pt x="16379" y="4346"/>
                      <a:pt x="14373" y="2789"/>
                      <a:pt x="13295" y="1741"/>
                    </a:cubicBezTo>
                    <a:cubicBezTo>
                      <a:pt x="12726" y="1142"/>
                      <a:pt x="12307" y="514"/>
                      <a:pt x="11498" y="184"/>
                    </a:cubicBezTo>
                    <a:cubicBezTo>
                      <a:pt x="11251" y="60"/>
                      <a:pt x="10979" y="1"/>
                      <a:pt x="107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725;p38"/>
              <p:cNvSpPr/>
              <p:nvPr/>
            </p:nvSpPr>
            <p:spPr>
              <a:xfrm>
                <a:off x="4925700" y="1770725"/>
                <a:ext cx="285975" cy="37122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4849" extrusionOk="0">
                    <a:moveTo>
                      <a:pt x="5482" y="1"/>
                    </a:moveTo>
                    <a:cubicBezTo>
                      <a:pt x="5364" y="1"/>
                      <a:pt x="5244" y="9"/>
                      <a:pt x="5121" y="26"/>
                    </a:cubicBezTo>
                    <a:cubicBezTo>
                      <a:pt x="4552" y="86"/>
                      <a:pt x="4073" y="356"/>
                      <a:pt x="3743" y="805"/>
                    </a:cubicBezTo>
                    <a:cubicBezTo>
                      <a:pt x="3474" y="1374"/>
                      <a:pt x="3414" y="2033"/>
                      <a:pt x="3624" y="2631"/>
                    </a:cubicBezTo>
                    <a:lnTo>
                      <a:pt x="3683" y="2751"/>
                    </a:lnTo>
                    <a:cubicBezTo>
                      <a:pt x="3863" y="3290"/>
                      <a:pt x="3983" y="3889"/>
                      <a:pt x="4013" y="4458"/>
                    </a:cubicBezTo>
                    <a:cubicBezTo>
                      <a:pt x="3983" y="6075"/>
                      <a:pt x="1528" y="9638"/>
                      <a:pt x="1258" y="10327"/>
                    </a:cubicBezTo>
                    <a:cubicBezTo>
                      <a:pt x="869" y="11135"/>
                      <a:pt x="509" y="11944"/>
                      <a:pt x="180" y="12782"/>
                    </a:cubicBezTo>
                    <a:cubicBezTo>
                      <a:pt x="60" y="13022"/>
                      <a:pt x="0" y="13291"/>
                      <a:pt x="30" y="13561"/>
                    </a:cubicBezTo>
                    <a:cubicBezTo>
                      <a:pt x="60" y="14040"/>
                      <a:pt x="480" y="14369"/>
                      <a:pt x="839" y="14639"/>
                    </a:cubicBezTo>
                    <a:cubicBezTo>
                      <a:pt x="959" y="14729"/>
                      <a:pt x="1108" y="14818"/>
                      <a:pt x="1288" y="14848"/>
                    </a:cubicBezTo>
                    <a:cubicBezTo>
                      <a:pt x="1528" y="14848"/>
                      <a:pt x="1767" y="14729"/>
                      <a:pt x="1917" y="14549"/>
                    </a:cubicBezTo>
                    <a:cubicBezTo>
                      <a:pt x="3115" y="13531"/>
                      <a:pt x="3743" y="12094"/>
                      <a:pt x="4402" y="10716"/>
                    </a:cubicBezTo>
                    <a:cubicBezTo>
                      <a:pt x="5031" y="9369"/>
                      <a:pt x="5899" y="8261"/>
                      <a:pt x="6648" y="6973"/>
                    </a:cubicBezTo>
                    <a:cubicBezTo>
                      <a:pt x="6977" y="6255"/>
                      <a:pt x="7576" y="5686"/>
                      <a:pt x="8295" y="5356"/>
                    </a:cubicBezTo>
                    <a:cubicBezTo>
                      <a:pt x="8624" y="5236"/>
                      <a:pt x="8954" y="5207"/>
                      <a:pt x="9253" y="5117"/>
                    </a:cubicBezTo>
                    <a:cubicBezTo>
                      <a:pt x="10151" y="4877"/>
                      <a:pt x="10840" y="4159"/>
                      <a:pt x="11050" y="3230"/>
                    </a:cubicBezTo>
                    <a:cubicBezTo>
                      <a:pt x="11439" y="1104"/>
                      <a:pt x="8924" y="805"/>
                      <a:pt x="7456" y="446"/>
                    </a:cubicBezTo>
                    <a:cubicBezTo>
                      <a:pt x="6767" y="267"/>
                      <a:pt x="6164" y="1"/>
                      <a:pt x="54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726;p38"/>
              <p:cNvSpPr/>
              <p:nvPr/>
            </p:nvSpPr>
            <p:spPr>
              <a:xfrm>
                <a:off x="3735450" y="3131400"/>
                <a:ext cx="324900" cy="354325"/>
              </a:xfrm>
              <a:custGeom>
                <a:avLst/>
                <a:gdLst/>
                <a:ahLst/>
                <a:cxnLst/>
                <a:rect l="l" t="t" r="r" b="b"/>
                <a:pathLst>
                  <a:path w="12996" h="14173" extrusionOk="0">
                    <a:moveTo>
                      <a:pt x="11795" y="1"/>
                    </a:moveTo>
                    <a:cubicBezTo>
                      <a:pt x="11587" y="1"/>
                      <a:pt x="11386" y="86"/>
                      <a:pt x="11229" y="216"/>
                    </a:cubicBezTo>
                    <a:cubicBezTo>
                      <a:pt x="9912" y="1084"/>
                      <a:pt x="9103" y="2402"/>
                      <a:pt x="8265" y="3689"/>
                    </a:cubicBezTo>
                    <a:cubicBezTo>
                      <a:pt x="7486" y="4947"/>
                      <a:pt x="6438" y="5935"/>
                      <a:pt x="5540" y="7103"/>
                    </a:cubicBezTo>
                    <a:cubicBezTo>
                      <a:pt x="5091" y="7762"/>
                      <a:pt x="4432" y="8241"/>
                      <a:pt x="3683" y="8480"/>
                    </a:cubicBezTo>
                    <a:cubicBezTo>
                      <a:pt x="3354" y="8540"/>
                      <a:pt x="3025" y="8540"/>
                      <a:pt x="2695" y="8600"/>
                    </a:cubicBezTo>
                    <a:cubicBezTo>
                      <a:pt x="1767" y="8720"/>
                      <a:pt x="989" y="9319"/>
                      <a:pt x="659" y="10187"/>
                    </a:cubicBezTo>
                    <a:cubicBezTo>
                      <a:pt x="0" y="12283"/>
                      <a:pt x="2456" y="12912"/>
                      <a:pt x="3863" y="13451"/>
                    </a:cubicBezTo>
                    <a:cubicBezTo>
                      <a:pt x="4612" y="13750"/>
                      <a:pt x="5270" y="14170"/>
                      <a:pt x="6109" y="14170"/>
                    </a:cubicBezTo>
                    <a:cubicBezTo>
                      <a:pt x="6143" y="14171"/>
                      <a:pt x="6176" y="14172"/>
                      <a:pt x="6210" y="14172"/>
                    </a:cubicBezTo>
                    <a:cubicBezTo>
                      <a:pt x="6715" y="14172"/>
                      <a:pt x="7209" y="13964"/>
                      <a:pt x="7546" y="13571"/>
                    </a:cubicBezTo>
                    <a:cubicBezTo>
                      <a:pt x="7905" y="13062"/>
                      <a:pt x="8055" y="12433"/>
                      <a:pt x="7935" y="11804"/>
                    </a:cubicBezTo>
                    <a:lnTo>
                      <a:pt x="7935" y="11654"/>
                    </a:lnTo>
                    <a:cubicBezTo>
                      <a:pt x="7816" y="11085"/>
                      <a:pt x="7756" y="10516"/>
                      <a:pt x="7816" y="9918"/>
                    </a:cubicBezTo>
                    <a:cubicBezTo>
                      <a:pt x="8085" y="8331"/>
                      <a:pt x="10960" y="5127"/>
                      <a:pt x="11349" y="4498"/>
                    </a:cubicBezTo>
                    <a:cubicBezTo>
                      <a:pt x="11798" y="3749"/>
                      <a:pt x="12277" y="3001"/>
                      <a:pt x="12696" y="2192"/>
                    </a:cubicBezTo>
                    <a:cubicBezTo>
                      <a:pt x="12846" y="1983"/>
                      <a:pt x="12936" y="1713"/>
                      <a:pt x="12996" y="1444"/>
                    </a:cubicBezTo>
                    <a:cubicBezTo>
                      <a:pt x="12996" y="995"/>
                      <a:pt x="12637" y="605"/>
                      <a:pt x="12307" y="276"/>
                    </a:cubicBezTo>
                    <a:cubicBezTo>
                      <a:pt x="12187" y="156"/>
                      <a:pt x="12068" y="66"/>
                      <a:pt x="11888" y="6"/>
                    </a:cubicBezTo>
                    <a:cubicBezTo>
                      <a:pt x="11857" y="3"/>
                      <a:pt x="11826" y="1"/>
                      <a:pt x="117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727;p38"/>
              <p:cNvSpPr/>
              <p:nvPr/>
            </p:nvSpPr>
            <p:spPr>
              <a:xfrm>
                <a:off x="3582725" y="2948925"/>
                <a:ext cx="41400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0655" extrusionOk="0">
                    <a:moveTo>
                      <a:pt x="15535" y="0"/>
                    </a:moveTo>
                    <a:cubicBezTo>
                      <a:pt x="15457" y="0"/>
                      <a:pt x="15378" y="10"/>
                      <a:pt x="15302" y="29"/>
                    </a:cubicBezTo>
                    <a:cubicBezTo>
                      <a:pt x="13745" y="239"/>
                      <a:pt x="12457" y="1107"/>
                      <a:pt x="11140" y="1916"/>
                    </a:cubicBezTo>
                    <a:cubicBezTo>
                      <a:pt x="9882" y="2694"/>
                      <a:pt x="8505" y="3143"/>
                      <a:pt x="7217" y="3802"/>
                    </a:cubicBezTo>
                    <a:cubicBezTo>
                      <a:pt x="6703" y="4115"/>
                      <a:pt x="6122" y="4278"/>
                      <a:pt x="5536" y="4278"/>
                    </a:cubicBezTo>
                    <a:cubicBezTo>
                      <a:pt x="5338" y="4278"/>
                      <a:pt x="5139" y="4259"/>
                      <a:pt x="4942" y="4221"/>
                    </a:cubicBezTo>
                    <a:cubicBezTo>
                      <a:pt x="4612" y="4161"/>
                      <a:pt x="4313" y="4012"/>
                      <a:pt x="3983" y="3922"/>
                    </a:cubicBezTo>
                    <a:cubicBezTo>
                      <a:pt x="3732" y="3835"/>
                      <a:pt x="3473" y="3794"/>
                      <a:pt x="3216" y="3794"/>
                    </a:cubicBezTo>
                    <a:cubicBezTo>
                      <a:pt x="2586" y="3794"/>
                      <a:pt x="1966" y="4044"/>
                      <a:pt x="1498" y="4491"/>
                    </a:cubicBezTo>
                    <a:cubicBezTo>
                      <a:pt x="1" y="6078"/>
                      <a:pt x="1947" y="7695"/>
                      <a:pt x="2995" y="8832"/>
                    </a:cubicBezTo>
                    <a:cubicBezTo>
                      <a:pt x="3534" y="9431"/>
                      <a:pt x="3924" y="10060"/>
                      <a:pt x="4732" y="10449"/>
                    </a:cubicBezTo>
                    <a:cubicBezTo>
                      <a:pt x="5006" y="10586"/>
                      <a:pt x="5299" y="10655"/>
                      <a:pt x="5595" y="10655"/>
                    </a:cubicBezTo>
                    <a:cubicBezTo>
                      <a:pt x="5817" y="10655"/>
                      <a:pt x="6041" y="10616"/>
                      <a:pt x="6259" y="10539"/>
                    </a:cubicBezTo>
                    <a:cubicBezTo>
                      <a:pt x="6828" y="10210"/>
                      <a:pt x="7217" y="9671"/>
                      <a:pt x="7367" y="9072"/>
                    </a:cubicBezTo>
                    <a:lnTo>
                      <a:pt x="7397" y="8982"/>
                    </a:lnTo>
                    <a:cubicBezTo>
                      <a:pt x="7517" y="8383"/>
                      <a:pt x="7756" y="7844"/>
                      <a:pt x="8026" y="7335"/>
                    </a:cubicBezTo>
                    <a:cubicBezTo>
                      <a:pt x="8954" y="6018"/>
                      <a:pt x="12936" y="4341"/>
                      <a:pt x="13565" y="3982"/>
                    </a:cubicBezTo>
                    <a:cubicBezTo>
                      <a:pt x="14314" y="3503"/>
                      <a:pt x="15062" y="3023"/>
                      <a:pt x="15781" y="2484"/>
                    </a:cubicBezTo>
                    <a:cubicBezTo>
                      <a:pt x="16021" y="2335"/>
                      <a:pt x="16200" y="2125"/>
                      <a:pt x="16350" y="1916"/>
                    </a:cubicBezTo>
                    <a:cubicBezTo>
                      <a:pt x="16560" y="1496"/>
                      <a:pt x="16410" y="987"/>
                      <a:pt x="16260" y="568"/>
                    </a:cubicBezTo>
                    <a:cubicBezTo>
                      <a:pt x="16200" y="388"/>
                      <a:pt x="16110" y="269"/>
                      <a:pt x="15991" y="149"/>
                    </a:cubicBezTo>
                    <a:cubicBezTo>
                      <a:pt x="15868" y="47"/>
                      <a:pt x="15703" y="0"/>
                      <a:pt x="15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728;p38"/>
              <p:cNvSpPr/>
              <p:nvPr/>
            </p:nvSpPr>
            <p:spPr>
              <a:xfrm>
                <a:off x="4621775" y="1750125"/>
                <a:ext cx="1969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12554" extrusionOk="0">
                    <a:moveTo>
                      <a:pt x="5531" y="1"/>
                    </a:moveTo>
                    <a:cubicBezTo>
                      <a:pt x="4785" y="1"/>
                      <a:pt x="3984" y="163"/>
                      <a:pt x="3354" y="251"/>
                    </a:cubicBezTo>
                    <a:cubicBezTo>
                      <a:pt x="2546" y="371"/>
                      <a:pt x="1797" y="311"/>
                      <a:pt x="1048" y="731"/>
                    </a:cubicBezTo>
                    <a:cubicBezTo>
                      <a:pt x="539" y="1000"/>
                      <a:pt x="180" y="1419"/>
                      <a:pt x="60" y="1958"/>
                    </a:cubicBezTo>
                    <a:cubicBezTo>
                      <a:pt x="0" y="2587"/>
                      <a:pt x="210" y="3216"/>
                      <a:pt x="629" y="3695"/>
                    </a:cubicBezTo>
                    <a:lnTo>
                      <a:pt x="689" y="3785"/>
                    </a:lnTo>
                    <a:cubicBezTo>
                      <a:pt x="1078" y="4234"/>
                      <a:pt x="1408" y="4743"/>
                      <a:pt x="1647" y="5252"/>
                    </a:cubicBezTo>
                    <a:cubicBezTo>
                      <a:pt x="2336" y="7198"/>
                      <a:pt x="749" y="9534"/>
                      <a:pt x="1408" y="11510"/>
                    </a:cubicBezTo>
                    <a:cubicBezTo>
                      <a:pt x="1614" y="12180"/>
                      <a:pt x="2135" y="12554"/>
                      <a:pt x="2700" y="12554"/>
                    </a:cubicBezTo>
                    <a:cubicBezTo>
                      <a:pt x="3120" y="12554"/>
                      <a:pt x="3565" y="12347"/>
                      <a:pt x="3923" y="11899"/>
                    </a:cubicBezTo>
                    <a:cubicBezTo>
                      <a:pt x="4761" y="10821"/>
                      <a:pt x="4821" y="7977"/>
                      <a:pt x="5001" y="6629"/>
                    </a:cubicBezTo>
                    <a:cubicBezTo>
                      <a:pt x="5061" y="5821"/>
                      <a:pt x="5390" y="5072"/>
                      <a:pt x="5959" y="4503"/>
                    </a:cubicBezTo>
                    <a:cubicBezTo>
                      <a:pt x="6199" y="4294"/>
                      <a:pt x="6498" y="4144"/>
                      <a:pt x="6768" y="3935"/>
                    </a:cubicBezTo>
                    <a:cubicBezTo>
                      <a:pt x="7516" y="3366"/>
                      <a:pt x="7876" y="2467"/>
                      <a:pt x="7726" y="1539"/>
                    </a:cubicBezTo>
                    <a:cubicBezTo>
                      <a:pt x="7483" y="308"/>
                      <a:pt x="6558" y="1"/>
                      <a:pt x="5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729;p38"/>
              <p:cNvSpPr/>
              <p:nvPr/>
            </p:nvSpPr>
            <p:spPr>
              <a:xfrm>
                <a:off x="3986975" y="1891100"/>
                <a:ext cx="243125" cy="30862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12345" extrusionOk="0">
                    <a:moveTo>
                      <a:pt x="4655" y="1"/>
                    </a:moveTo>
                    <a:cubicBezTo>
                      <a:pt x="3428" y="1"/>
                      <a:pt x="2406" y="1457"/>
                      <a:pt x="1617" y="2338"/>
                    </a:cubicBezTo>
                    <a:cubicBezTo>
                      <a:pt x="1078" y="2967"/>
                      <a:pt x="479" y="3416"/>
                      <a:pt x="180" y="4224"/>
                    </a:cubicBezTo>
                    <a:cubicBezTo>
                      <a:pt x="0" y="4703"/>
                      <a:pt x="0" y="5272"/>
                      <a:pt x="270" y="5781"/>
                    </a:cubicBezTo>
                    <a:cubicBezTo>
                      <a:pt x="629" y="6290"/>
                      <a:pt x="1198" y="6650"/>
                      <a:pt x="1827" y="6740"/>
                    </a:cubicBezTo>
                    <a:lnTo>
                      <a:pt x="1947" y="6769"/>
                    </a:lnTo>
                    <a:cubicBezTo>
                      <a:pt x="2516" y="6829"/>
                      <a:pt x="3085" y="7009"/>
                      <a:pt x="3624" y="7249"/>
                    </a:cubicBezTo>
                    <a:cubicBezTo>
                      <a:pt x="5420" y="8237"/>
                      <a:pt x="5750" y="11051"/>
                      <a:pt x="7516" y="12099"/>
                    </a:cubicBezTo>
                    <a:cubicBezTo>
                      <a:pt x="7802" y="12266"/>
                      <a:pt x="8092" y="12344"/>
                      <a:pt x="8363" y="12344"/>
                    </a:cubicBezTo>
                    <a:cubicBezTo>
                      <a:pt x="9115" y="12344"/>
                      <a:pt x="9724" y="11742"/>
                      <a:pt x="9702" y="10752"/>
                    </a:cubicBezTo>
                    <a:cubicBezTo>
                      <a:pt x="9642" y="9404"/>
                      <a:pt x="7786" y="7219"/>
                      <a:pt x="7037" y="6051"/>
                    </a:cubicBezTo>
                    <a:cubicBezTo>
                      <a:pt x="6558" y="5422"/>
                      <a:pt x="6348" y="4643"/>
                      <a:pt x="6378" y="3835"/>
                    </a:cubicBezTo>
                    <a:cubicBezTo>
                      <a:pt x="6438" y="3506"/>
                      <a:pt x="6558" y="3206"/>
                      <a:pt x="6618" y="2877"/>
                    </a:cubicBezTo>
                    <a:cubicBezTo>
                      <a:pt x="6798" y="1979"/>
                      <a:pt x="6468" y="1020"/>
                      <a:pt x="5779" y="421"/>
                    </a:cubicBezTo>
                    <a:cubicBezTo>
                      <a:pt x="5388" y="124"/>
                      <a:pt x="5013" y="1"/>
                      <a:pt x="4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730;p38"/>
              <p:cNvSpPr/>
              <p:nvPr/>
            </p:nvSpPr>
            <p:spPr>
              <a:xfrm>
                <a:off x="3594725" y="2521900"/>
                <a:ext cx="333125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7701" extrusionOk="0">
                    <a:moveTo>
                      <a:pt x="2427" y="1"/>
                    </a:moveTo>
                    <a:cubicBezTo>
                      <a:pt x="2347" y="1"/>
                      <a:pt x="2266" y="4"/>
                      <a:pt x="2186" y="13"/>
                    </a:cubicBezTo>
                    <a:cubicBezTo>
                      <a:pt x="0" y="312"/>
                      <a:pt x="539" y="2797"/>
                      <a:pt x="659" y="4324"/>
                    </a:cubicBezTo>
                    <a:cubicBezTo>
                      <a:pt x="719" y="5133"/>
                      <a:pt x="629" y="5881"/>
                      <a:pt x="1018" y="6660"/>
                    </a:cubicBezTo>
                    <a:cubicBezTo>
                      <a:pt x="1258" y="7139"/>
                      <a:pt x="1647" y="7528"/>
                      <a:pt x="2186" y="7678"/>
                    </a:cubicBezTo>
                    <a:cubicBezTo>
                      <a:pt x="2289" y="7693"/>
                      <a:pt x="2393" y="7701"/>
                      <a:pt x="2498" y="7701"/>
                    </a:cubicBezTo>
                    <a:cubicBezTo>
                      <a:pt x="3006" y="7701"/>
                      <a:pt x="3526" y="7527"/>
                      <a:pt x="3923" y="7229"/>
                    </a:cubicBezTo>
                    <a:lnTo>
                      <a:pt x="4042" y="7169"/>
                    </a:lnTo>
                    <a:cubicBezTo>
                      <a:pt x="4492" y="6810"/>
                      <a:pt x="5031" y="6510"/>
                      <a:pt x="5570" y="6301"/>
                    </a:cubicBezTo>
                    <a:cubicBezTo>
                      <a:pt x="5872" y="6209"/>
                      <a:pt x="6180" y="6171"/>
                      <a:pt x="6492" y="6171"/>
                    </a:cubicBezTo>
                    <a:cubicBezTo>
                      <a:pt x="7934" y="6171"/>
                      <a:pt x="9461" y="6976"/>
                      <a:pt x="10915" y="6976"/>
                    </a:cubicBezTo>
                    <a:cubicBezTo>
                      <a:pt x="11203" y="6976"/>
                      <a:pt x="11487" y="6945"/>
                      <a:pt x="11768" y="6870"/>
                    </a:cubicBezTo>
                    <a:cubicBezTo>
                      <a:pt x="12966" y="6570"/>
                      <a:pt x="13325" y="5283"/>
                      <a:pt x="12307" y="4384"/>
                    </a:cubicBezTo>
                    <a:cubicBezTo>
                      <a:pt x="11289" y="3486"/>
                      <a:pt x="8444" y="3276"/>
                      <a:pt x="7097" y="3007"/>
                    </a:cubicBezTo>
                    <a:cubicBezTo>
                      <a:pt x="6318" y="2917"/>
                      <a:pt x="5599" y="2528"/>
                      <a:pt x="5060" y="1959"/>
                    </a:cubicBezTo>
                    <a:cubicBezTo>
                      <a:pt x="4851" y="1689"/>
                      <a:pt x="4701" y="1390"/>
                      <a:pt x="4521" y="1120"/>
                    </a:cubicBezTo>
                    <a:cubicBezTo>
                      <a:pt x="4031" y="411"/>
                      <a:pt x="3242" y="1"/>
                      <a:pt x="24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731;p38"/>
              <p:cNvSpPr/>
              <p:nvPr/>
            </p:nvSpPr>
            <p:spPr>
              <a:xfrm>
                <a:off x="4653950" y="3372900"/>
                <a:ext cx="196925" cy="3040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161" extrusionOk="0">
                    <a:moveTo>
                      <a:pt x="1734" y="0"/>
                    </a:moveTo>
                    <a:cubicBezTo>
                      <a:pt x="1113" y="0"/>
                      <a:pt x="569" y="451"/>
                      <a:pt x="420" y="1216"/>
                    </a:cubicBezTo>
                    <a:cubicBezTo>
                      <a:pt x="1" y="3252"/>
                      <a:pt x="1857" y="5378"/>
                      <a:pt x="1378" y="7384"/>
                    </a:cubicBezTo>
                    <a:cubicBezTo>
                      <a:pt x="1199" y="7923"/>
                      <a:pt x="929" y="8462"/>
                      <a:pt x="600" y="8941"/>
                    </a:cubicBezTo>
                    <a:lnTo>
                      <a:pt x="540" y="9031"/>
                    </a:lnTo>
                    <a:cubicBezTo>
                      <a:pt x="181" y="9540"/>
                      <a:pt x="31" y="10199"/>
                      <a:pt x="181" y="10828"/>
                    </a:cubicBezTo>
                    <a:cubicBezTo>
                      <a:pt x="360" y="11337"/>
                      <a:pt x="779" y="11726"/>
                      <a:pt x="1289" y="11906"/>
                    </a:cubicBezTo>
                    <a:cubicBezTo>
                      <a:pt x="1757" y="12096"/>
                      <a:pt x="2205" y="12136"/>
                      <a:pt x="2656" y="12136"/>
                    </a:cubicBezTo>
                    <a:cubicBezTo>
                      <a:pt x="2984" y="12136"/>
                      <a:pt x="3314" y="12115"/>
                      <a:pt x="3654" y="12115"/>
                    </a:cubicBezTo>
                    <a:cubicBezTo>
                      <a:pt x="4083" y="12124"/>
                      <a:pt x="4591" y="12160"/>
                      <a:pt x="5103" y="12160"/>
                    </a:cubicBezTo>
                    <a:cubicBezTo>
                      <a:pt x="6411" y="12160"/>
                      <a:pt x="7747" y="11920"/>
                      <a:pt x="7876" y="10349"/>
                    </a:cubicBezTo>
                    <a:cubicBezTo>
                      <a:pt x="7876" y="9420"/>
                      <a:pt x="7427" y="8552"/>
                      <a:pt x="6618" y="8103"/>
                    </a:cubicBezTo>
                    <a:cubicBezTo>
                      <a:pt x="6349" y="7923"/>
                      <a:pt x="6020" y="7803"/>
                      <a:pt x="5750" y="7624"/>
                    </a:cubicBezTo>
                    <a:cubicBezTo>
                      <a:pt x="5151" y="7115"/>
                      <a:pt x="4702" y="6426"/>
                      <a:pt x="4552" y="5647"/>
                    </a:cubicBezTo>
                    <a:cubicBezTo>
                      <a:pt x="4223" y="4330"/>
                      <a:pt x="3834" y="1485"/>
                      <a:pt x="2876" y="527"/>
                    </a:cubicBezTo>
                    <a:cubicBezTo>
                      <a:pt x="2514" y="166"/>
                      <a:pt x="2110" y="0"/>
                      <a:pt x="1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732;p38"/>
              <p:cNvSpPr/>
              <p:nvPr/>
            </p:nvSpPr>
            <p:spPr>
              <a:xfrm>
                <a:off x="5132300" y="2374725"/>
                <a:ext cx="42897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7159" h="7540" extrusionOk="0">
                    <a:moveTo>
                      <a:pt x="12996" y="1"/>
                    </a:moveTo>
                    <a:cubicBezTo>
                      <a:pt x="12367" y="61"/>
                      <a:pt x="11799" y="420"/>
                      <a:pt x="11439" y="929"/>
                    </a:cubicBezTo>
                    <a:lnTo>
                      <a:pt x="11379" y="1019"/>
                    </a:lnTo>
                    <a:cubicBezTo>
                      <a:pt x="11050" y="1498"/>
                      <a:pt x="10631" y="1917"/>
                      <a:pt x="10182" y="2276"/>
                    </a:cubicBezTo>
                    <a:cubicBezTo>
                      <a:pt x="8834" y="3145"/>
                      <a:pt x="4522" y="3205"/>
                      <a:pt x="3804" y="3324"/>
                    </a:cubicBezTo>
                    <a:cubicBezTo>
                      <a:pt x="2905" y="3504"/>
                      <a:pt x="2037" y="3654"/>
                      <a:pt x="1169" y="3863"/>
                    </a:cubicBezTo>
                    <a:cubicBezTo>
                      <a:pt x="899" y="3893"/>
                      <a:pt x="630" y="4013"/>
                      <a:pt x="420" y="4193"/>
                    </a:cubicBezTo>
                    <a:cubicBezTo>
                      <a:pt x="61" y="4492"/>
                      <a:pt x="61" y="5001"/>
                      <a:pt x="31" y="5480"/>
                    </a:cubicBezTo>
                    <a:cubicBezTo>
                      <a:pt x="1" y="5630"/>
                      <a:pt x="31" y="5780"/>
                      <a:pt x="91" y="5959"/>
                    </a:cubicBezTo>
                    <a:cubicBezTo>
                      <a:pt x="240" y="6139"/>
                      <a:pt x="450" y="6289"/>
                      <a:pt x="690" y="6319"/>
                    </a:cubicBezTo>
                    <a:cubicBezTo>
                      <a:pt x="1216" y="6453"/>
                      <a:pt x="1742" y="6505"/>
                      <a:pt x="2268" y="6505"/>
                    </a:cubicBezTo>
                    <a:cubicBezTo>
                      <a:pt x="3269" y="6505"/>
                      <a:pt x="4270" y="6316"/>
                      <a:pt x="5271" y="6139"/>
                    </a:cubicBezTo>
                    <a:cubicBezTo>
                      <a:pt x="6708" y="5900"/>
                      <a:pt x="8145" y="5989"/>
                      <a:pt x="9613" y="5870"/>
                    </a:cubicBezTo>
                    <a:cubicBezTo>
                      <a:pt x="9786" y="5843"/>
                      <a:pt x="9960" y="5830"/>
                      <a:pt x="10134" y="5830"/>
                    </a:cubicBezTo>
                    <a:cubicBezTo>
                      <a:pt x="10743" y="5830"/>
                      <a:pt x="11346" y="5993"/>
                      <a:pt x="11858" y="6319"/>
                    </a:cubicBezTo>
                    <a:cubicBezTo>
                      <a:pt x="12128" y="6498"/>
                      <a:pt x="12367" y="6768"/>
                      <a:pt x="12607" y="6977"/>
                    </a:cubicBezTo>
                    <a:cubicBezTo>
                      <a:pt x="13073" y="7346"/>
                      <a:pt x="13652" y="7539"/>
                      <a:pt x="14231" y="7539"/>
                    </a:cubicBezTo>
                    <a:cubicBezTo>
                      <a:pt x="14544" y="7539"/>
                      <a:pt x="14857" y="7482"/>
                      <a:pt x="15152" y="7367"/>
                    </a:cubicBezTo>
                    <a:cubicBezTo>
                      <a:pt x="17158" y="6468"/>
                      <a:pt x="15961" y="4223"/>
                      <a:pt x="15422" y="2815"/>
                    </a:cubicBezTo>
                    <a:cubicBezTo>
                      <a:pt x="15122" y="2037"/>
                      <a:pt x="15002" y="1318"/>
                      <a:pt x="14404" y="659"/>
                    </a:cubicBezTo>
                    <a:cubicBezTo>
                      <a:pt x="14074" y="240"/>
                      <a:pt x="13535" y="1"/>
                      <a:pt x="129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733;p38"/>
              <p:cNvSpPr/>
              <p:nvPr/>
            </p:nvSpPr>
            <p:spPr>
              <a:xfrm>
                <a:off x="4245225" y="1672175"/>
                <a:ext cx="222375" cy="4020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6082" extrusionOk="0">
                    <a:moveTo>
                      <a:pt x="5458" y="0"/>
                    </a:moveTo>
                    <a:cubicBezTo>
                      <a:pt x="4399" y="0"/>
                      <a:pt x="3242" y="909"/>
                      <a:pt x="2396" y="1453"/>
                    </a:cubicBezTo>
                    <a:cubicBezTo>
                      <a:pt x="1678" y="1902"/>
                      <a:pt x="989" y="2172"/>
                      <a:pt x="480" y="2890"/>
                    </a:cubicBezTo>
                    <a:cubicBezTo>
                      <a:pt x="151" y="3310"/>
                      <a:pt x="1" y="3849"/>
                      <a:pt x="91" y="4388"/>
                    </a:cubicBezTo>
                    <a:cubicBezTo>
                      <a:pt x="330" y="4986"/>
                      <a:pt x="749" y="5466"/>
                      <a:pt x="1348" y="5705"/>
                    </a:cubicBezTo>
                    <a:lnTo>
                      <a:pt x="1438" y="5795"/>
                    </a:lnTo>
                    <a:cubicBezTo>
                      <a:pt x="1977" y="6034"/>
                      <a:pt x="2486" y="6334"/>
                      <a:pt x="2935" y="6723"/>
                    </a:cubicBezTo>
                    <a:cubicBezTo>
                      <a:pt x="4073" y="7831"/>
                      <a:pt x="5001" y="12083"/>
                      <a:pt x="5271" y="12742"/>
                    </a:cubicBezTo>
                    <a:cubicBezTo>
                      <a:pt x="5630" y="13580"/>
                      <a:pt x="5960" y="14389"/>
                      <a:pt x="6349" y="15197"/>
                    </a:cubicBezTo>
                    <a:cubicBezTo>
                      <a:pt x="6439" y="15467"/>
                      <a:pt x="6588" y="15706"/>
                      <a:pt x="6798" y="15886"/>
                    </a:cubicBezTo>
                    <a:cubicBezTo>
                      <a:pt x="7009" y="16032"/>
                      <a:pt x="7256" y="16081"/>
                      <a:pt x="7510" y="16081"/>
                    </a:cubicBezTo>
                    <a:cubicBezTo>
                      <a:pt x="7723" y="16081"/>
                      <a:pt x="7940" y="16047"/>
                      <a:pt x="8145" y="16006"/>
                    </a:cubicBezTo>
                    <a:cubicBezTo>
                      <a:pt x="8295" y="15976"/>
                      <a:pt x="8475" y="15916"/>
                      <a:pt x="8595" y="15826"/>
                    </a:cubicBezTo>
                    <a:cubicBezTo>
                      <a:pt x="8774" y="15646"/>
                      <a:pt x="8834" y="15437"/>
                      <a:pt x="8834" y="15197"/>
                    </a:cubicBezTo>
                    <a:cubicBezTo>
                      <a:pt x="8894" y="13610"/>
                      <a:pt x="8295" y="12203"/>
                      <a:pt x="7696" y="10736"/>
                    </a:cubicBezTo>
                    <a:cubicBezTo>
                      <a:pt x="7187" y="9358"/>
                      <a:pt x="6948" y="7951"/>
                      <a:pt x="6529" y="6543"/>
                    </a:cubicBezTo>
                    <a:cubicBezTo>
                      <a:pt x="6259" y="5795"/>
                      <a:pt x="6259" y="4956"/>
                      <a:pt x="6529" y="4238"/>
                    </a:cubicBezTo>
                    <a:cubicBezTo>
                      <a:pt x="6678" y="3908"/>
                      <a:pt x="6888" y="3639"/>
                      <a:pt x="7038" y="3369"/>
                    </a:cubicBezTo>
                    <a:cubicBezTo>
                      <a:pt x="7457" y="2531"/>
                      <a:pt x="7397" y="1543"/>
                      <a:pt x="6888" y="794"/>
                    </a:cubicBezTo>
                    <a:cubicBezTo>
                      <a:pt x="6466" y="216"/>
                      <a:pt x="5974" y="0"/>
                      <a:pt x="5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734;p38"/>
              <p:cNvSpPr/>
              <p:nvPr/>
            </p:nvSpPr>
            <p:spPr>
              <a:xfrm>
                <a:off x="3643375" y="2051725"/>
                <a:ext cx="36457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4583" h="11753" extrusionOk="0">
                    <a:moveTo>
                      <a:pt x="3096" y="1"/>
                    </a:moveTo>
                    <a:cubicBezTo>
                      <a:pt x="1443" y="1"/>
                      <a:pt x="1033" y="2187"/>
                      <a:pt x="599" y="3489"/>
                    </a:cubicBezTo>
                    <a:cubicBezTo>
                      <a:pt x="360" y="4267"/>
                      <a:pt x="0" y="4926"/>
                      <a:pt x="60" y="5794"/>
                    </a:cubicBezTo>
                    <a:cubicBezTo>
                      <a:pt x="60" y="6333"/>
                      <a:pt x="300" y="6842"/>
                      <a:pt x="719" y="7201"/>
                    </a:cubicBezTo>
                    <a:cubicBezTo>
                      <a:pt x="1086" y="7405"/>
                      <a:pt x="1509" y="7512"/>
                      <a:pt x="1940" y="7512"/>
                    </a:cubicBezTo>
                    <a:cubicBezTo>
                      <a:pt x="2141" y="7512"/>
                      <a:pt x="2345" y="7489"/>
                      <a:pt x="2546" y="7441"/>
                    </a:cubicBezTo>
                    <a:lnTo>
                      <a:pt x="2665" y="7411"/>
                    </a:lnTo>
                    <a:cubicBezTo>
                      <a:pt x="3162" y="7254"/>
                      <a:pt x="3659" y="7166"/>
                      <a:pt x="4175" y="7166"/>
                    </a:cubicBezTo>
                    <a:cubicBezTo>
                      <a:pt x="4250" y="7166"/>
                      <a:pt x="4326" y="7168"/>
                      <a:pt x="4402" y="7172"/>
                    </a:cubicBezTo>
                    <a:cubicBezTo>
                      <a:pt x="5989" y="7321"/>
                      <a:pt x="9403" y="9986"/>
                      <a:pt x="10061" y="10316"/>
                    </a:cubicBezTo>
                    <a:cubicBezTo>
                      <a:pt x="10840" y="10735"/>
                      <a:pt x="11618" y="11154"/>
                      <a:pt x="12427" y="11543"/>
                    </a:cubicBezTo>
                    <a:cubicBezTo>
                      <a:pt x="12666" y="11663"/>
                      <a:pt x="12936" y="11753"/>
                      <a:pt x="13205" y="11753"/>
                    </a:cubicBezTo>
                    <a:cubicBezTo>
                      <a:pt x="13684" y="11723"/>
                      <a:pt x="14044" y="11364"/>
                      <a:pt x="14343" y="11004"/>
                    </a:cubicBezTo>
                    <a:cubicBezTo>
                      <a:pt x="14463" y="10885"/>
                      <a:pt x="14523" y="10735"/>
                      <a:pt x="14583" y="10585"/>
                    </a:cubicBezTo>
                    <a:cubicBezTo>
                      <a:pt x="14583" y="10346"/>
                      <a:pt x="14493" y="10106"/>
                      <a:pt x="14343" y="9926"/>
                    </a:cubicBezTo>
                    <a:cubicBezTo>
                      <a:pt x="13385" y="8669"/>
                      <a:pt x="12008" y="7980"/>
                      <a:pt x="10660" y="7231"/>
                    </a:cubicBezTo>
                    <a:cubicBezTo>
                      <a:pt x="9373" y="6513"/>
                      <a:pt x="8295" y="5555"/>
                      <a:pt x="7067" y="4716"/>
                    </a:cubicBezTo>
                    <a:cubicBezTo>
                      <a:pt x="6378" y="4327"/>
                      <a:pt x="5839" y="3698"/>
                      <a:pt x="5570" y="2950"/>
                    </a:cubicBezTo>
                    <a:cubicBezTo>
                      <a:pt x="5480" y="2650"/>
                      <a:pt x="5450" y="2291"/>
                      <a:pt x="5390" y="1991"/>
                    </a:cubicBezTo>
                    <a:cubicBezTo>
                      <a:pt x="5211" y="1063"/>
                      <a:pt x="4522" y="344"/>
                      <a:pt x="3653" y="75"/>
                    </a:cubicBezTo>
                    <a:cubicBezTo>
                      <a:pt x="3453" y="24"/>
                      <a:pt x="3268" y="1"/>
                      <a:pt x="3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735;p38"/>
              <p:cNvSpPr/>
              <p:nvPr/>
            </p:nvSpPr>
            <p:spPr>
              <a:xfrm>
                <a:off x="4133700" y="2605950"/>
                <a:ext cx="331650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11745" extrusionOk="0">
                    <a:moveTo>
                      <a:pt x="6541" y="1"/>
                    </a:moveTo>
                    <a:cubicBezTo>
                      <a:pt x="6486" y="1"/>
                      <a:pt x="6432" y="2"/>
                      <a:pt x="6378" y="4"/>
                    </a:cubicBezTo>
                    <a:cubicBezTo>
                      <a:pt x="5151" y="94"/>
                      <a:pt x="4013" y="663"/>
                      <a:pt x="3144" y="1561"/>
                    </a:cubicBezTo>
                    <a:cubicBezTo>
                      <a:pt x="599" y="4166"/>
                      <a:pt x="0" y="10365"/>
                      <a:pt x="4642" y="11562"/>
                    </a:cubicBezTo>
                    <a:cubicBezTo>
                      <a:pt x="5081" y="11687"/>
                      <a:pt x="5548" y="11745"/>
                      <a:pt x="6024" y="11745"/>
                    </a:cubicBezTo>
                    <a:cubicBezTo>
                      <a:pt x="7947" y="11745"/>
                      <a:pt x="10023" y="10804"/>
                      <a:pt x="11079" y="9556"/>
                    </a:cubicBezTo>
                    <a:cubicBezTo>
                      <a:pt x="13265" y="6951"/>
                      <a:pt x="11798" y="1980"/>
                      <a:pt x="8594" y="483"/>
                    </a:cubicBezTo>
                    <a:cubicBezTo>
                      <a:pt x="7955" y="178"/>
                      <a:pt x="7239" y="1"/>
                      <a:pt x="65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736;p38"/>
              <p:cNvSpPr/>
              <p:nvPr/>
            </p:nvSpPr>
            <p:spPr>
              <a:xfrm>
                <a:off x="4243000" y="2646325"/>
                <a:ext cx="142250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09" extrusionOk="0">
                    <a:moveTo>
                      <a:pt x="2852" y="0"/>
                    </a:moveTo>
                    <a:cubicBezTo>
                      <a:pt x="2810" y="0"/>
                      <a:pt x="2767" y="2"/>
                      <a:pt x="2725" y="6"/>
                    </a:cubicBezTo>
                    <a:cubicBezTo>
                      <a:pt x="2186" y="36"/>
                      <a:pt x="1707" y="276"/>
                      <a:pt x="1347" y="665"/>
                    </a:cubicBezTo>
                    <a:cubicBezTo>
                      <a:pt x="240" y="1773"/>
                      <a:pt x="0" y="4438"/>
                      <a:pt x="1976" y="4947"/>
                    </a:cubicBezTo>
                    <a:cubicBezTo>
                      <a:pt x="2179" y="4988"/>
                      <a:pt x="2382" y="5009"/>
                      <a:pt x="2584" y="5009"/>
                    </a:cubicBezTo>
                    <a:cubicBezTo>
                      <a:pt x="3397" y="5009"/>
                      <a:pt x="4179" y="4678"/>
                      <a:pt x="4731" y="4078"/>
                    </a:cubicBezTo>
                    <a:cubicBezTo>
                      <a:pt x="5689" y="2970"/>
                      <a:pt x="5060" y="845"/>
                      <a:pt x="3683" y="216"/>
                    </a:cubicBezTo>
                    <a:cubicBezTo>
                      <a:pt x="3422" y="85"/>
                      <a:pt x="3139" y="0"/>
                      <a:pt x="2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737;p38"/>
              <p:cNvSpPr/>
              <p:nvPr/>
            </p:nvSpPr>
            <p:spPr>
              <a:xfrm>
                <a:off x="4277425" y="2680150"/>
                <a:ext cx="29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42" extrusionOk="0">
                    <a:moveTo>
                      <a:pt x="569" y="1"/>
                    </a:moveTo>
                    <a:cubicBezTo>
                      <a:pt x="450" y="30"/>
                      <a:pt x="360" y="60"/>
                      <a:pt x="300" y="150"/>
                    </a:cubicBezTo>
                    <a:cubicBezTo>
                      <a:pt x="60" y="390"/>
                      <a:pt x="0" y="929"/>
                      <a:pt x="420" y="1019"/>
                    </a:cubicBezTo>
                    <a:cubicBezTo>
                      <a:pt x="474" y="1034"/>
                      <a:pt x="528" y="1042"/>
                      <a:pt x="581" y="1042"/>
                    </a:cubicBezTo>
                    <a:cubicBezTo>
                      <a:pt x="734" y="1042"/>
                      <a:pt x="878" y="980"/>
                      <a:pt x="989" y="869"/>
                    </a:cubicBezTo>
                    <a:cubicBezTo>
                      <a:pt x="1168" y="569"/>
                      <a:pt x="1048" y="210"/>
                      <a:pt x="779" y="60"/>
                    </a:cubicBezTo>
                    <a:cubicBezTo>
                      <a:pt x="689" y="30"/>
                      <a:pt x="629" y="1"/>
                      <a:pt x="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738;p38"/>
              <p:cNvSpPr/>
              <p:nvPr/>
            </p:nvSpPr>
            <p:spPr>
              <a:xfrm>
                <a:off x="4666700" y="2525950"/>
                <a:ext cx="3316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748" extrusionOk="0">
                    <a:moveTo>
                      <a:pt x="6378" y="0"/>
                    </a:moveTo>
                    <a:cubicBezTo>
                      <a:pt x="5120" y="120"/>
                      <a:pt x="3982" y="659"/>
                      <a:pt x="3144" y="1557"/>
                    </a:cubicBezTo>
                    <a:cubicBezTo>
                      <a:pt x="569" y="4162"/>
                      <a:pt x="0" y="10361"/>
                      <a:pt x="4641" y="11588"/>
                    </a:cubicBezTo>
                    <a:cubicBezTo>
                      <a:pt x="5064" y="11697"/>
                      <a:pt x="5513" y="11748"/>
                      <a:pt x="5970" y="11748"/>
                    </a:cubicBezTo>
                    <a:cubicBezTo>
                      <a:pt x="7908" y="11748"/>
                      <a:pt x="10013" y="10836"/>
                      <a:pt x="11079" y="9552"/>
                    </a:cubicBezTo>
                    <a:cubicBezTo>
                      <a:pt x="13265" y="6947"/>
                      <a:pt x="11798" y="1976"/>
                      <a:pt x="8564" y="479"/>
                    </a:cubicBezTo>
                    <a:cubicBezTo>
                      <a:pt x="7875" y="150"/>
                      <a:pt x="7127" y="0"/>
                      <a:pt x="6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739;p38"/>
              <p:cNvSpPr/>
              <p:nvPr/>
            </p:nvSpPr>
            <p:spPr>
              <a:xfrm>
                <a:off x="4771500" y="2526600"/>
                <a:ext cx="2268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11733" extrusionOk="0">
                    <a:moveTo>
                      <a:pt x="2348" y="1"/>
                    </a:moveTo>
                    <a:cubicBezTo>
                      <a:pt x="2294" y="1"/>
                      <a:pt x="2240" y="2"/>
                      <a:pt x="2186" y="4"/>
                    </a:cubicBezTo>
                    <a:lnTo>
                      <a:pt x="1946" y="4"/>
                    </a:lnTo>
                    <a:cubicBezTo>
                      <a:pt x="2096" y="34"/>
                      <a:pt x="2246" y="124"/>
                      <a:pt x="2366" y="184"/>
                    </a:cubicBezTo>
                    <a:cubicBezTo>
                      <a:pt x="5599" y="1651"/>
                      <a:pt x="7067" y="6622"/>
                      <a:pt x="4881" y="9257"/>
                    </a:cubicBezTo>
                    <a:cubicBezTo>
                      <a:pt x="3863" y="10454"/>
                      <a:pt x="1887" y="11353"/>
                      <a:pt x="0" y="11413"/>
                    </a:cubicBezTo>
                    <a:cubicBezTo>
                      <a:pt x="150" y="11472"/>
                      <a:pt x="300" y="11502"/>
                      <a:pt x="419" y="11562"/>
                    </a:cubicBezTo>
                    <a:cubicBezTo>
                      <a:pt x="856" y="11679"/>
                      <a:pt x="1318" y="11733"/>
                      <a:pt x="1788" y="11733"/>
                    </a:cubicBezTo>
                    <a:cubicBezTo>
                      <a:pt x="3735" y="11733"/>
                      <a:pt x="5826" y="10804"/>
                      <a:pt x="6887" y="9526"/>
                    </a:cubicBezTo>
                    <a:cubicBezTo>
                      <a:pt x="9073" y="6921"/>
                      <a:pt x="7606" y="1950"/>
                      <a:pt x="4402" y="483"/>
                    </a:cubicBezTo>
                    <a:cubicBezTo>
                      <a:pt x="3763" y="178"/>
                      <a:pt x="3046" y="1"/>
                      <a:pt x="2348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740;p38"/>
              <p:cNvSpPr/>
              <p:nvPr/>
            </p:nvSpPr>
            <p:spPr>
              <a:xfrm>
                <a:off x="4728825" y="2659950"/>
                <a:ext cx="142250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18" extrusionOk="0">
                    <a:moveTo>
                      <a:pt x="2755" y="0"/>
                    </a:moveTo>
                    <a:cubicBezTo>
                      <a:pt x="2216" y="30"/>
                      <a:pt x="1707" y="270"/>
                      <a:pt x="1348" y="659"/>
                    </a:cubicBezTo>
                    <a:cubicBezTo>
                      <a:pt x="240" y="1797"/>
                      <a:pt x="0" y="4432"/>
                      <a:pt x="1977" y="4941"/>
                    </a:cubicBezTo>
                    <a:cubicBezTo>
                      <a:pt x="2197" y="4993"/>
                      <a:pt x="2419" y="5018"/>
                      <a:pt x="2639" y="5018"/>
                    </a:cubicBezTo>
                    <a:cubicBezTo>
                      <a:pt x="3433" y="5018"/>
                      <a:pt x="4198" y="4689"/>
                      <a:pt x="4761" y="4102"/>
                    </a:cubicBezTo>
                    <a:cubicBezTo>
                      <a:pt x="5690" y="2964"/>
                      <a:pt x="5061" y="838"/>
                      <a:pt x="3683" y="210"/>
                    </a:cubicBezTo>
                    <a:cubicBezTo>
                      <a:pt x="3384" y="60"/>
                      <a:pt x="3055" y="0"/>
                      <a:pt x="2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741;p38"/>
              <p:cNvSpPr/>
              <p:nvPr/>
            </p:nvSpPr>
            <p:spPr>
              <a:xfrm>
                <a:off x="4423850" y="2892975"/>
                <a:ext cx="30800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12320" h="5171" extrusionOk="0">
                    <a:moveTo>
                      <a:pt x="9753" y="1"/>
                    </a:moveTo>
                    <a:cubicBezTo>
                      <a:pt x="9573" y="1"/>
                      <a:pt x="9390" y="26"/>
                      <a:pt x="9205" y="81"/>
                    </a:cubicBezTo>
                    <a:cubicBezTo>
                      <a:pt x="8456" y="291"/>
                      <a:pt x="8127" y="950"/>
                      <a:pt x="7887" y="1608"/>
                    </a:cubicBezTo>
                    <a:cubicBezTo>
                      <a:pt x="7828" y="1818"/>
                      <a:pt x="7708" y="1998"/>
                      <a:pt x="7558" y="2147"/>
                    </a:cubicBezTo>
                    <a:cubicBezTo>
                      <a:pt x="7528" y="2177"/>
                      <a:pt x="7468" y="2177"/>
                      <a:pt x="7558" y="2177"/>
                    </a:cubicBezTo>
                    <a:lnTo>
                      <a:pt x="7431" y="2177"/>
                    </a:lnTo>
                    <a:cubicBezTo>
                      <a:pt x="7399" y="2155"/>
                      <a:pt x="7335" y="2117"/>
                      <a:pt x="7319" y="2117"/>
                    </a:cubicBezTo>
                    <a:cubicBezTo>
                      <a:pt x="7319" y="2097"/>
                      <a:pt x="7249" y="2049"/>
                      <a:pt x="7233" y="2049"/>
                    </a:cubicBezTo>
                    <a:cubicBezTo>
                      <a:pt x="7226" y="2049"/>
                      <a:pt x="7230" y="2059"/>
                      <a:pt x="7259" y="2087"/>
                    </a:cubicBezTo>
                    <a:lnTo>
                      <a:pt x="7139" y="1968"/>
                    </a:lnTo>
                    <a:lnTo>
                      <a:pt x="6869" y="1728"/>
                    </a:lnTo>
                    <a:cubicBezTo>
                      <a:pt x="6690" y="1549"/>
                      <a:pt x="6510" y="1399"/>
                      <a:pt x="6271" y="1279"/>
                    </a:cubicBezTo>
                    <a:cubicBezTo>
                      <a:pt x="6073" y="1169"/>
                      <a:pt x="5855" y="1116"/>
                      <a:pt x="5638" y="1116"/>
                    </a:cubicBezTo>
                    <a:cubicBezTo>
                      <a:pt x="5263" y="1116"/>
                      <a:pt x="4889" y="1275"/>
                      <a:pt x="4624" y="1578"/>
                    </a:cubicBezTo>
                    <a:cubicBezTo>
                      <a:pt x="4414" y="1818"/>
                      <a:pt x="4264" y="2117"/>
                      <a:pt x="4145" y="2417"/>
                    </a:cubicBezTo>
                    <a:cubicBezTo>
                      <a:pt x="4085" y="2656"/>
                      <a:pt x="3995" y="2866"/>
                      <a:pt x="3845" y="3046"/>
                    </a:cubicBezTo>
                    <a:cubicBezTo>
                      <a:pt x="3815" y="3106"/>
                      <a:pt x="3755" y="3165"/>
                      <a:pt x="3665" y="3195"/>
                    </a:cubicBezTo>
                    <a:cubicBezTo>
                      <a:pt x="3635" y="3195"/>
                      <a:pt x="3635" y="3195"/>
                      <a:pt x="3576" y="3165"/>
                    </a:cubicBezTo>
                    <a:cubicBezTo>
                      <a:pt x="3366" y="3016"/>
                      <a:pt x="3186" y="2836"/>
                      <a:pt x="3007" y="2626"/>
                    </a:cubicBezTo>
                    <a:cubicBezTo>
                      <a:pt x="2715" y="2404"/>
                      <a:pt x="2371" y="2291"/>
                      <a:pt x="2030" y="2291"/>
                    </a:cubicBezTo>
                    <a:cubicBezTo>
                      <a:pt x="1636" y="2291"/>
                      <a:pt x="1245" y="2441"/>
                      <a:pt x="941" y="2746"/>
                    </a:cubicBezTo>
                    <a:cubicBezTo>
                      <a:pt x="342" y="3225"/>
                      <a:pt x="192" y="4034"/>
                      <a:pt x="72" y="4752"/>
                    </a:cubicBezTo>
                    <a:cubicBezTo>
                      <a:pt x="0" y="5005"/>
                      <a:pt x="200" y="5171"/>
                      <a:pt x="396" y="5171"/>
                    </a:cubicBezTo>
                    <a:cubicBezTo>
                      <a:pt x="525" y="5171"/>
                      <a:pt x="653" y="5099"/>
                      <a:pt x="701" y="4932"/>
                    </a:cubicBezTo>
                    <a:cubicBezTo>
                      <a:pt x="851" y="4393"/>
                      <a:pt x="1030" y="3704"/>
                      <a:pt x="1539" y="3405"/>
                    </a:cubicBezTo>
                    <a:cubicBezTo>
                      <a:pt x="1689" y="3315"/>
                      <a:pt x="1899" y="3285"/>
                      <a:pt x="2078" y="3285"/>
                    </a:cubicBezTo>
                    <a:cubicBezTo>
                      <a:pt x="2288" y="3315"/>
                      <a:pt x="2438" y="3525"/>
                      <a:pt x="2617" y="3704"/>
                    </a:cubicBezTo>
                    <a:cubicBezTo>
                      <a:pt x="2919" y="4006"/>
                      <a:pt x="3297" y="4245"/>
                      <a:pt x="3708" y="4245"/>
                    </a:cubicBezTo>
                    <a:cubicBezTo>
                      <a:pt x="3869" y="4245"/>
                      <a:pt x="4036" y="4208"/>
                      <a:pt x="4204" y="4124"/>
                    </a:cubicBezTo>
                    <a:cubicBezTo>
                      <a:pt x="4743" y="3854"/>
                      <a:pt x="4953" y="3285"/>
                      <a:pt x="5193" y="2776"/>
                    </a:cubicBezTo>
                    <a:cubicBezTo>
                      <a:pt x="5252" y="2597"/>
                      <a:pt x="5342" y="2417"/>
                      <a:pt x="5492" y="2267"/>
                    </a:cubicBezTo>
                    <a:cubicBezTo>
                      <a:pt x="5492" y="2267"/>
                      <a:pt x="5529" y="2248"/>
                      <a:pt x="5552" y="2237"/>
                    </a:cubicBezTo>
                    <a:lnTo>
                      <a:pt x="5612" y="2237"/>
                    </a:lnTo>
                    <a:cubicBezTo>
                      <a:pt x="5612" y="2237"/>
                      <a:pt x="5666" y="2248"/>
                      <a:pt x="5689" y="2250"/>
                    </a:cubicBezTo>
                    <a:lnTo>
                      <a:pt x="5689" y="2250"/>
                    </a:lnTo>
                    <a:cubicBezTo>
                      <a:pt x="6013" y="2486"/>
                      <a:pt x="6336" y="2751"/>
                      <a:pt x="6630" y="3016"/>
                    </a:cubicBezTo>
                    <a:cubicBezTo>
                      <a:pt x="6892" y="3225"/>
                      <a:pt x="7204" y="3333"/>
                      <a:pt x="7515" y="3333"/>
                    </a:cubicBezTo>
                    <a:cubicBezTo>
                      <a:pt x="7737" y="3333"/>
                      <a:pt x="7957" y="3278"/>
                      <a:pt x="8157" y="3165"/>
                    </a:cubicBezTo>
                    <a:cubicBezTo>
                      <a:pt x="8756" y="2836"/>
                      <a:pt x="8906" y="2207"/>
                      <a:pt x="9115" y="1638"/>
                    </a:cubicBezTo>
                    <a:cubicBezTo>
                      <a:pt x="9175" y="1429"/>
                      <a:pt x="9325" y="1279"/>
                      <a:pt x="9504" y="1189"/>
                    </a:cubicBezTo>
                    <a:cubicBezTo>
                      <a:pt x="9554" y="1182"/>
                      <a:pt x="9605" y="1178"/>
                      <a:pt x="9657" y="1178"/>
                    </a:cubicBezTo>
                    <a:cubicBezTo>
                      <a:pt x="9824" y="1178"/>
                      <a:pt x="9996" y="1217"/>
                      <a:pt x="10133" y="1309"/>
                    </a:cubicBezTo>
                    <a:cubicBezTo>
                      <a:pt x="10672" y="1638"/>
                      <a:pt x="10882" y="2357"/>
                      <a:pt x="11271" y="2806"/>
                    </a:cubicBezTo>
                    <a:cubicBezTo>
                      <a:pt x="11382" y="2935"/>
                      <a:pt x="11537" y="2996"/>
                      <a:pt x="11697" y="2996"/>
                    </a:cubicBezTo>
                    <a:cubicBezTo>
                      <a:pt x="11796" y="2996"/>
                      <a:pt x="11897" y="2972"/>
                      <a:pt x="11990" y="2926"/>
                    </a:cubicBezTo>
                    <a:cubicBezTo>
                      <a:pt x="12229" y="2776"/>
                      <a:pt x="12319" y="2507"/>
                      <a:pt x="12259" y="2237"/>
                    </a:cubicBezTo>
                    <a:cubicBezTo>
                      <a:pt x="11973" y="1119"/>
                      <a:pt x="10942" y="1"/>
                      <a:pt x="9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742;p38"/>
              <p:cNvSpPr/>
              <p:nvPr/>
            </p:nvSpPr>
            <p:spPr>
              <a:xfrm>
                <a:off x="4774475" y="2737050"/>
                <a:ext cx="284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026" extrusionOk="0">
                    <a:moveTo>
                      <a:pt x="570" y="0"/>
                    </a:moveTo>
                    <a:cubicBezTo>
                      <a:pt x="450" y="0"/>
                      <a:pt x="330" y="60"/>
                      <a:pt x="270" y="120"/>
                    </a:cubicBezTo>
                    <a:cubicBezTo>
                      <a:pt x="61" y="360"/>
                      <a:pt x="1" y="899"/>
                      <a:pt x="390" y="1018"/>
                    </a:cubicBezTo>
                    <a:cubicBezTo>
                      <a:pt x="425" y="1023"/>
                      <a:pt x="460" y="1026"/>
                      <a:pt x="495" y="1026"/>
                    </a:cubicBezTo>
                    <a:cubicBezTo>
                      <a:pt x="668" y="1026"/>
                      <a:pt x="834" y="963"/>
                      <a:pt x="959" y="839"/>
                    </a:cubicBezTo>
                    <a:cubicBezTo>
                      <a:pt x="1139" y="569"/>
                      <a:pt x="1049" y="180"/>
                      <a:pt x="749" y="30"/>
                    </a:cubicBezTo>
                    <a:cubicBezTo>
                      <a:pt x="690" y="0"/>
                      <a:pt x="630" y="0"/>
                      <a:pt x="5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743;p38"/>
              <p:cNvSpPr/>
              <p:nvPr/>
            </p:nvSpPr>
            <p:spPr>
              <a:xfrm>
                <a:off x="5050450" y="2183225"/>
                <a:ext cx="132775" cy="1921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7687" extrusionOk="0">
                    <a:moveTo>
                      <a:pt x="336" y="1"/>
                    </a:moveTo>
                    <a:cubicBezTo>
                      <a:pt x="120" y="1"/>
                      <a:pt x="0" y="333"/>
                      <a:pt x="221" y="504"/>
                    </a:cubicBezTo>
                    <a:lnTo>
                      <a:pt x="191" y="534"/>
                    </a:lnTo>
                    <a:cubicBezTo>
                      <a:pt x="460" y="774"/>
                      <a:pt x="700" y="1013"/>
                      <a:pt x="909" y="1283"/>
                    </a:cubicBezTo>
                    <a:cubicBezTo>
                      <a:pt x="1179" y="1612"/>
                      <a:pt x="1478" y="1941"/>
                      <a:pt x="1718" y="2301"/>
                    </a:cubicBezTo>
                    <a:cubicBezTo>
                      <a:pt x="2047" y="2750"/>
                      <a:pt x="2317" y="3199"/>
                      <a:pt x="2616" y="3678"/>
                    </a:cubicBezTo>
                    <a:cubicBezTo>
                      <a:pt x="2766" y="3918"/>
                      <a:pt x="2886" y="4187"/>
                      <a:pt x="3035" y="4457"/>
                    </a:cubicBezTo>
                    <a:cubicBezTo>
                      <a:pt x="3155" y="4726"/>
                      <a:pt x="3305" y="5056"/>
                      <a:pt x="3395" y="5235"/>
                    </a:cubicBezTo>
                    <a:cubicBezTo>
                      <a:pt x="3574" y="5625"/>
                      <a:pt x="3694" y="6014"/>
                      <a:pt x="3874" y="6403"/>
                    </a:cubicBezTo>
                    <a:cubicBezTo>
                      <a:pt x="3993" y="6702"/>
                      <a:pt x="4203" y="7092"/>
                      <a:pt x="4353" y="7451"/>
                    </a:cubicBezTo>
                    <a:cubicBezTo>
                      <a:pt x="4457" y="7614"/>
                      <a:pt x="4620" y="7686"/>
                      <a:pt x="4782" y="7686"/>
                    </a:cubicBezTo>
                    <a:cubicBezTo>
                      <a:pt x="5038" y="7686"/>
                      <a:pt x="5293" y="7505"/>
                      <a:pt x="5311" y="7212"/>
                    </a:cubicBezTo>
                    <a:cubicBezTo>
                      <a:pt x="5281" y="6792"/>
                      <a:pt x="5221" y="6403"/>
                      <a:pt x="5131" y="6014"/>
                    </a:cubicBezTo>
                    <a:cubicBezTo>
                      <a:pt x="5012" y="5654"/>
                      <a:pt x="4862" y="5325"/>
                      <a:pt x="4712" y="4966"/>
                    </a:cubicBezTo>
                    <a:cubicBezTo>
                      <a:pt x="4413" y="4397"/>
                      <a:pt x="4083" y="3798"/>
                      <a:pt x="3724" y="3259"/>
                    </a:cubicBezTo>
                    <a:cubicBezTo>
                      <a:pt x="3125" y="2361"/>
                      <a:pt x="2377" y="1522"/>
                      <a:pt x="1568" y="804"/>
                    </a:cubicBezTo>
                    <a:cubicBezTo>
                      <a:pt x="1388" y="654"/>
                      <a:pt x="1179" y="504"/>
                      <a:pt x="969" y="384"/>
                    </a:cubicBezTo>
                    <a:cubicBezTo>
                      <a:pt x="819" y="295"/>
                      <a:pt x="640" y="175"/>
                      <a:pt x="490" y="55"/>
                    </a:cubicBezTo>
                    <a:cubicBezTo>
                      <a:pt x="436" y="17"/>
                      <a:pt x="383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744;p38"/>
              <p:cNvSpPr/>
              <p:nvPr/>
            </p:nvSpPr>
            <p:spPr>
              <a:xfrm>
                <a:off x="5180525" y="2415525"/>
                <a:ext cx="4537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4123" extrusionOk="0">
                    <a:moveTo>
                      <a:pt x="357" y="1"/>
                    </a:moveTo>
                    <a:cubicBezTo>
                      <a:pt x="175" y="1"/>
                      <a:pt x="0" y="171"/>
                      <a:pt x="78" y="405"/>
                    </a:cubicBezTo>
                    <a:lnTo>
                      <a:pt x="108" y="405"/>
                    </a:lnTo>
                    <a:cubicBezTo>
                      <a:pt x="258" y="944"/>
                      <a:pt x="377" y="1513"/>
                      <a:pt x="467" y="2052"/>
                    </a:cubicBezTo>
                    <a:cubicBezTo>
                      <a:pt x="497" y="2201"/>
                      <a:pt x="527" y="2351"/>
                      <a:pt x="557" y="2501"/>
                    </a:cubicBezTo>
                    <a:cubicBezTo>
                      <a:pt x="557" y="2501"/>
                      <a:pt x="578" y="2605"/>
                      <a:pt x="568" y="2605"/>
                    </a:cubicBezTo>
                    <a:cubicBezTo>
                      <a:pt x="565" y="2605"/>
                      <a:pt x="562" y="2601"/>
                      <a:pt x="557" y="2591"/>
                    </a:cubicBezTo>
                    <a:lnTo>
                      <a:pt x="557" y="2591"/>
                    </a:lnTo>
                    <a:cubicBezTo>
                      <a:pt x="557" y="2651"/>
                      <a:pt x="557" y="2740"/>
                      <a:pt x="587" y="2830"/>
                    </a:cubicBezTo>
                    <a:cubicBezTo>
                      <a:pt x="617" y="3130"/>
                      <a:pt x="677" y="3429"/>
                      <a:pt x="797" y="3729"/>
                    </a:cubicBezTo>
                    <a:cubicBezTo>
                      <a:pt x="864" y="3998"/>
                      <a:pt x="1077" y="4122"/>
                      <a:pt x="1291" y="4122"/>
                    </a:cubicBezTo>
                    <a:cubicBezTo>
                      <a:pt x="1553" y="4122"/>
                      <a:pt x="1815" y="3938"/>
                      <a:pt x="1815" y="3609"/>
                    </a:cubicBezTo>
                    <a:cubicBezTo>
                      <a:pt x="1815" y="2980"/>
                      <a:pt x="1665" y="2381"/>
                      <a:pt x="1425" y="1782"/>
                    </a:cubicBezTo>
                    <a:cubicBezTo>
                      <a:pt x="1216" y="1243"/>
                      <a:pt x="946" y="674"/>
                      <a:pt x="617" y="165"/>
                    </a:cubicBezTo>
                    <a:cubicBezTo>
                      <a:pt x="554" y="50"/>
                      <a:pt x="455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745;p38"/>
              <p:cNvSpPr/>
              <p:nvPr/>
            </p:nvSpPr>
            <p:spPr>
              <a:xfrm>
                <a:off x="5092500" y="2381475"/>
                <a:ext cx="518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140" extrusionOk="0">
                    <a:moveTo>
                      <a:pt x="316" y="1"/>
                    </a:moveTo>
                    <a:cubicBezTo>
                      <a:pt x="157" y="1"/>
                      <a:pt x="0" y="133"/>
                      <a:pt x="66" y="330"/>
                    </a:cubicBezTo>
                    <a:lnTo>
                      <a:pt x="36" y="300"/>
                    </a:lnTo>
                    <a:lnTo>
                      <a:pt x="36" y="300"/>
                    </a:lnTo>
                    <a:cubicBezTo>
                      <a:pt x="156" y="599"/>
                      <a:pt x="245" y="898"/>
                      <a:pt x="365" y="1198"/>
                    </a:cubicBezTo>
                    <a:cubicBezTo>
                      <a:pt x="485" y="1497"/>
                      <a:pt x="605" y="1767"/>
                      <a:pt x="695" y="2066"/>
                    </a:cubicBezTo>
                    <a:cubicBezTo>
                      <a:pt x="754" y="2366"/>
                      <a:pt x="814" y="2665"/>
                      <a:pt x="904" y="2965"/>
                    </a:cubicBezTo>
                    <a:cubicBezTo>
                      <a:pt x="994" y="3294"/>
                      <a:pt x="1114" y="3623"/>
                      <a:pt x="1263" y="3953"/>
                    </a:cubicBezTo>
                    <a:cubicBezTo>
                      <a:pt x="1338" y="4077"/>
                      <a:pt x="1476" y="4140"/>
                      <a:pt x="1623" y="4140"/>
                    </a:cubicBezTo>
                    <a:cubicBezTo>
                      <a:pt x="1653" y="4140"/>
                      <a:pt x="1683" y="4137"/>
                      <a:pt x="1713" y="4132"/>
                    </a:cubicBezTo>
                    <a:cubicBezTo>
                      <a:pt x="1892" y="4072"/>
                      <a:pt x="2012" y="3923"/>
                      <a:pt x="2012" y="3743"/>
                    </a:cubicBezTo>
                    <a:cubicBezTo>
                      <a:pt x="2072" y="3414"/>
                      <a:pt x="2042" y="3054"/>
                      <a:pt x="1952" y="2695"/>
                    </a:cubicBezTo>
                    <a:cubicBezTo>
                      <a:pt x="1862" y="2366"/>
                      <a:pt x="1743" y="2036"/>
                      <a:pt x="1593" y="1737"/>
                    </a:cubicBezTo>
                    <a:cubicBezTo>
                      <a:pt x="1443" y="1437"/>
                      <a:pt x="1293" y="1138"/>
                      <a:pt x="1114" y="839"/>
                    </a:cubicBezTo>
                    <a:cubicBezTo>
                      <a:pt x="934" y="569"/>
                      <a:pt x="724" y="300"/>
                      <a:pt x="485" y="60"/>
                    </a:cubicBezTo>
                    <a:cubicBezTo>
                      <a:pt x="436" y="19"/>
                      <a:pt x="376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746;p38"/>
              <p:cNvSpPr/>
              <p:nvPr/>
            </p:nvSpPr>
            <p:spPr>
              <a:xfrm>
                <a:off x="5147275" y="2544550"/>
                <a:ext cx="359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407" extrusionOk="0">
                    <a:moveTo>
                      <a:pt x="378" y="0"/>
                    </a:moveTo>
                    <a:cubicBezTo>
                      <a:pt x="362" y="0"/>
                      <a:pt x="346" y="2"/>
                      <a:pt x="330" y="5"/>
                    </a:cubicBezTo>
                    <a:cubicBezTo>
                      <a:pt x="150" y="5"/>
                      <a:pt x="31" y="155"/>
                      <a:pt x="31" y="334"/>
                    </a:cubicBezTo>
                    <a:lnTo>
                      <a:pt x="1" y="334"/>
                    </a:lnTo>
                    <a:cubicBezTo>
                      <a:pt x="1" y="484"/>
                      <a:pt x="31" y="664"/>
                      <a:pt x="31" y="813"/>
                    </a:cubicBezTo>
                    <a:cubicBezTo>
                      <a:pt x="31" y="963"/>
                      <a:pt x="1" y="1113"/>
                      <a:pt x="31" y="1292"/>
                    </a:cubicBezTo>
                    <a:cubicBezTo>
                      <a:pt x="61" y="1562"/>
                      <a:pt x="61" y="1861"/>
                      <a:pt x="61" y="2161"/>
                    </a:cubicBezTo>
                    <a:cubicBezTo>
                      <a:pt x="61" y="2460"/>
                      <a:pt x="61" y="2760"/>
                      <a:pt x="91" y="3059"/>
                    </a:cubicBezTo>
                    <a:cubicBezTo>
                      <a:pt x="61" y="3418"/>
                      <a:pt x="150" y="3808"/>
                      <a:pt x="300" y="4137"/>
                    </a:cubicBezTo>
                    <a:cubicBezTo>
                      <a:pt x="405" y="4317"/>
                      <a:pt x="585" y="4406"/>
                      <a:pt x="764" y="4406"/>
                    </a:cubicBezTo>
                    <a:cubicBezTo>
                      <a:pt x="944" y="4406"/>
                      <a:pt x="1124" y="4317"/>
                      <a:pt x="1228" y="4137"/>
                    </a:cubicBezTo>
                    <a:cubicBezTo>
                      <a:pt x="1378" y="3808"/>
                      <a:pt x="1438" y="3418"/>
                      <a:pt x="1378" y="3059"/>
                    </a:cubicBezTo>
                    <a:cubicBezTo>
                      <a:pt x="1348" y="2700"/>
                      <a:pt x="1318" y="2370"/>
                      <a:pt x="1228" y="2041"/>
                    </a:cubicBezTo>
                    <a:cubicBezTo>
                      <a:pt x="1168" y="1742"/>
                      <a:pt x="1109" y="1442"/>
                      <a:pt x="1019" y="1143"/>
                    </a:cubicBezTo>
                    <a:cubicBezTo>
                      <a:pt x="959" y="993"/>
                      <a:pt x="899" y="813"/>
                      <a:pt x="839" y="664"/>
                    </a:cubicBezTo>
                    <a:cubicBezTo>
                      <a:pt x="779" y="514"/>
                      <a:pt x="749" y="394"/>
                      <a:pt x="689" y="244"/>
                    </a:cubicBezTo>
                    <a:cubicBezTo>
                      <a:pt x="663" y="110"/>
                      <a:pt x="516" y="0"/>
                      <a:pt x="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747;p38"/>
              <p:cNvSpPr/>
              <p:nvPr/>
            </p:nvSpPr>
            <p:spPr>
              <a:xfrm>
                <a:off x="5219900" y="2566100"/>
                <a:ext cx="4717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5671" extrusionOk="0">
                    <a:moveTo>
                      <a:pt x="512" y="1"/>
                    </a:moveTo>
                    <a:cubicBezTo>
                      <a:pt x="443" y="1"/>
                      <a:pt x="371" y="14"/>
                      <a:pt x="300" y="41"/>
                    </a:cubicBezTo>
                    <a:cubicBezTo>
                      <a:pt x="90" y="131"/>
                      <a:pt x="0" y="370"/>
                      <a:pt x="30" y="580"/>
                    </a:cubicBezTo>
                    <a:lnTo>
                      <a:pt x="60" y="580"/>
                    </a:lnTo>
                    <a:cubicBezTo>
                      <a:pt x="150" y="1299"/>
                      <a:pt x="300" y="2017"/>
                      <a:pt x="330" y="2736"/>
                    </a:cubicBezTo>
                    <a:cubicBezTo>
                      <a:pt x="389" y="3485"/>
                      <a:pt x="389" y="4233"/>
                      <a:pt x="360" y="4982"/>
                    </a:cubicBezTo>
                    <a:cubicBezTo>
                      <a:pt x="360" y="5371"/>
                      <a:pt x="689" y="5670"/>
                      <a:pt x="1048" y="5670"/>
                    </a:cubicBezTo>
                    <a:cubicBezTo>
                      <a:pt x="1437" y="5670"/>
                      <a:pt x="1737" y="5371"/>
                      <a:pt x="1737" y="4982"/>
                    </a:cubicBezTo>
                    <a:cubicBezTo>
                      <a:pt x="1887" y="3365"/>
                      <a:pt x="1587" y="1718"/>
                      <a:pt x="898" y="221"/>
                    </a:cubicBezTo>
                    <a:cubicBezTo>
                      <a:pt x="815" y="74"/>
                      <a:pt x="672" y="1"/>
                      <a:pt x="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748;p38"/>
              <p:cNvSpPr/>
              <p:nvPr/>
            </p:nvSpPr>
            <p:spPr>
              <a:xfrm>
                <a:off x="5171975" y="2697925"/>
                <a:ext cx="277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955" extrusionOk="0">
                    <a:moveTo>
                      <a:pt x="510" y="1"/>
                    </a:moveTo>
                    <a:cubicBezTo>
                      <a:pt x="368" y="1"/>
                      <a:pt x="225" y="83"/>
                      <a:pt x="180" y="248"/>
                    </a:cubicBezTo>
                    <a:lnTo>
                      <a:pt x="180" y="278"/>
                    </a:lnTo>
                    <a:cubicBezTo>
                      <a:pt x="151" y="427"/>
                      <a:pt x="121" y="607"/>
                      <a:pt x="61" y="787"/>
                    </a:cubicBezTo>
                    <a:cubicBezTo>
                      <a:pt x="61" y="996"/>
                      <a:pt x="31" y="1176"/>
                      <a:pt x="31" y="1386"/>
                    </a:cubicBezTo>
                    <a:lnTo>
                      <a:pt x="1" y="1925"/>
                    </a:lnTo>
                    <a:lnTo>
                      <a:pt x="1" y="2164"/>
                    </a:lnTo>
                    <a:cubicBezTo>
                      <a:pt x="31" y="2314"/>
                      <a:pt x="31" y="2434"/>
                      <a:pt x="61" y="2583"/>
                    </a:cubicBezTo>
                    <a:cubicBezTo>
                      <a:pt x="91" y="2703"/>
                      <a:pt x="180" y="2823"/>
                      <a:pt x="300" y="2883"/>
                    </a:cubicBezTo>
                    <a:cubicBezTo>
                      <a:pt x="388" y="2927"/>
                      <a:pt x="476" y="2954"/>
                      <a:pt x="563" y="2954"/>
                    </a:cubicBezTo>
                    <a:cubicBezTo>
                      <a:pt x="595" y="2954"/>
                      <a:pt x="627" y="2951"/>
                      <a:pt x="660" y="2943"/>
                    </a:cubicBezTo>
                    <a:cubicBezTo>
                      <a:pt x="899" y="2913"/>
                      <a:pt x="1109" y="2703"/>
                      <a:pt x="1109" y="2434"/>
                    </a:cubicBezTo>
                    <a:cubicBezTo>
                      <a:pt x="1109" y="2344"/>
                      <a:pt x="1109" y="2254"/>
                      <a:pt x="1109" y="2164"/>
                    </a:cubicBezTo>
                    <a:cubicBezTo>
                      <a:pt x="1109" y="2074"/>
                      <a:pt x="1109" y="1984"/>
                      <a:pt x="1079" y="1895"/>
                    </a:cubicBezTo>
                    <a:lnTo>
                      <a:pt x="1049" y="1356"/>
                    </a:lnTo>
                    <a:cubicBezTo>
                      <a:pt x="1019" y="1176"/>
                      <a:pt x="989" y="966"/>
                      <a:pt x="959" y="787"/>
                    </a:cubicBezTo>
                    <a:cubicBezTo>
                      <a:pt x="929" y="607"/>
                      <a:pt x="869" y="427"/>
                      <a:pt x="839" y="248"/>
                    </a:cubicBezTo>
                    <a:cubicBezTo>
                      <a:pt x="794" y="83"/>
                      <a:pt x="652" y="1"/>
                      <a:pt x="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749;p38"/>
              <p:cNvSpPr/>
              <p:nvPr/>
            </p:nvSpPr>
            <p:spPr>
              <a:xfrm>
                <a:off x="5012500" y="2256525"/>
                <a:ext cx="794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656" extrusionOk="0">
                    <a:moveTo>
                      <a:pt x="321" y="0"/>
                    </a:moveTo>
                    <a:cubicBezTo>
                      <a:pt x="146" y="0"/>
                      <a:pt x="0" y="240"/>
                      <a:pt x="152" y="417"/>
                    </a:cubicBezTo>
                    <a:lnTo>
                      <a:pt x="152" y="387"/>
                    </a:lnTo>
                    <a:cubicBezTo>
                      <a:pt x="241" y="507"/>
                      <a:pt x="331" y="596"/>
                      <a:pt x="421" y="716"/>
                    </a:cubicBezTo>
                    <a:cubicBezTo>
                      <a:pt x="511" y="836"/>
                      <a:pt x="541" y="956"/>
                      <a:pt x="631" y="1076"/>
                    </a:cubicBezTo>
                    <a:cubicBezTo>
                      <a:pt x="661" y="1135"/>
                      <a:pt x="721" y="1225"/>
                      <a:pt x="780" y="1285"/>
                    </a:cubicBezTo>
                    <a:cubicBezTo>
                      <a:pt x="780" y="1285"/>
                      <a:pt x="818" y="1323"/>
                      <a:pt x="840" y="1345"/>
                    </a:cubicBezTo>
                    <a:lnTo>
                      <a:pt x="840" y="1345"/>
                    </a:lnTo>
                    <a:lnTo>
                      <a:pt x="870" y="1405"/>
                    </a:lnTo>
                    <a:cubicBezTo>
                      <a:pt x="960" y="1525"/>
                      <a:pt x="1050" y="1645"/>
                      <a:pt x="1140" y="1794"/>
                    </a:cubicBezTo>
                    <a:cubicBezTo>
                      <a:pt x="1289" y="2034"/>
                      <a:pt x="1409" y="2273"/>
                      <a:pt x="1559" y="2543"/>
                    </a:cubicBezTo>
                    <a:cubicBezTo>
                      <a:pt x="1679" y="2812"/>
                      <a:pt x="1828" y="3052"/>
                      <a:pt x="1978" y="3321"/>
                    </a:cubicBezTo>
                    <a:cubicBezTo>
                      <a:pt x="2098" y="3548"/>
                      <a:pt x="2313" y="3656"/>
                      <a:pt x="2527" y="3656"/>
                    </a:cubicBezTo>
                    <a:cubicBezTo>
                      <a:pt x="2795" y="3656"/>
                      <a:pt x="3063" y="3487"/>
                      <a:pt x="3146" y="3172"/>
                    </a:cubicBezTo>
                    <a:cubicBezTo>
                      <a:pt x="3176" y="2992"/>
                      <a:pt x="3176" y="2812"/>
                      <a:pt x="3086" y="2663"/>
                    </a:cubicBezTo>
                    <a:cubicBezTo>
                      <a:pt x="2966" y="2393"/>
                      <a:pt x="2817" y="2124"/>
                      <a:pt x="2667" y="1884"/>
                    </a:cubicBezTo>
                    <a:cubicBezTo>
                      <a:pt x="2457" y="1585"/>
                      <a:pt x="2218" y="1315"/>
                      <a:pt x="1978" y="1076"/>
                    </a:cubicBezTo>
                    <a:cubicBezTo>
                      <a:pt x="1888" y="956"/>
                      <a:pt x="1769" y="866"/>
                      <a:pt x="1649" y="776"/>
                    </a:cubicBezTo>
                    <a:cubicBezTo>
                      <a:pt x="1529" y="626"/>
                      <a:pt x="1409" y="537"/>
                      <a:pt x="1259" y="417"/>
                    </a:cubicBezTo>
                    <a:cubicBezTo>
                      <a:pt x="1110" y="357"/>
                      <a:pt x="990" y="297"/>
                      <a:pt x="840" y="237"/>
                    </a:cubicBezTo>
                    <a:cubicBezTo>
                      <a:pt x="721" y="177"/>
                      <a:pt x="571" y="87"/>
                      <a:pt x="421" y="28"/>
                    </a:cubicBezTo>
                    <a:cubicBezTo>
                      <a:pt x="388" y="9"/>
                      <a:pt x="354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750;p38"/>
              <p:cNvSpPr/>
              <p:nvPr/>
            </p:nvSpPr>
            <p:spPr>
              <a:xfrm>
                <a:off x="5038550" y="2424425"/>
                <a:ext cx="61600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5775" extrusionOk="0">
                    <a:moveTo>
                      <a:pt x="389" y="1"/>
                    </a:moveTo>
                    <a:cubicBezTo>
                      <a:pt x="193" y="1"/>
                      <a:pt x="1" y="146"/>
                      <a:pt x="98" y="378"/>
                    </a:cubicBezTo>
                    <a:lnTo>
                      <a:pt x="68" y="378"/>
                    </a:lnTo>
                    <a:cubicBezTo>
                      <a:pt x="367" y="1217"/>
                      <a:pt x="607" y="2085"/>
                      <a:pt x="816" y="2953"/>
                    </a:cubicBezTo>
                    <a:cubicBezTo>
                      <a:pt x="936" y="3373"/>
                      <a:pt x="1056" y="3822"/>
                      <a:pt x="1146" y="4241"/>
                    </a:cubicBezTo>
                    <a:cubicBezTo>
                      <a:pt x="1206" y="4690"/>
                      <a:pt x="1325" y="5139"/>
                      <a:pt x="1565" y="5558"/>
                    </a:cubicBezTo>
                    <a:cubicBezTo>
                      <a:pt x="1658" y="5705"/>
                      <a:pt x="1806" y="5775"/>
                      <a:pt x="1950" y="5775"/>
                    </a:cubicBezTo>
                    <a:cubicBezTo>
                      <a:pt x="2130" y="5775"/>
                      <a:pt x="2307" y="5668"/>
                      <a:pt x="2373" y="5469"/>
                    </a:cubicBezTo>
                    <a:cubicBezTo>
                      <a:pt x="2433" y="5229"/>
                      <a:pt x="2463" y="4989"/>
                      <a:pt x="2433" y="4750"/>
                    </a:cubicBezTo>
                    <a:cubicBezTo>
                      <a:pt x="2433" y="4480"/>
                      <a:pt x="2403" y="4241"/>
                      <a:pt x="2343" y="4001"/>
                    </a:cubicBezTo>
                    <a:cubicBezTo>
                      <a:pt x="2254" y="3552"/>
                      <a:pt x="2104" y="3073"/>
                      <a:pt x="1954" y="2654"/>
                    </a:cubicBezTo>
                    <a:cubicBezTo>
                      <a:pt x="1655" y="1756"/>
                      <a:pt x="1206" y="917"/>
                      <a:pt x="667" y="139"/>
                    </a:cubicBezTo>
                    <a:cubicBezTo>
                      <a:pt x="603" y="44"/>
                      <a:pt x="495" y="1"/>
                      <a:pt x="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751;p38"/>
              <p:cNvSpPr/>
              <p:nvPr/>
            </p:nvSpPr>
            <p:spPr>
              <a:xfrm>
                <a:off x="5091725" y="2629325"/>
                <a:ext cx="3312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87" extrusionOk="0">
                    <a:moveTo>
                      <a:pt x="336" y="1"/>
                    </a:moveTo>
                    <a:cubicBezTo>
                      <a:pt x="170" y="1"/>
                      <a:pt x="1" y="141"/>
                      <a:pt x="37" y="357"/>
                    </a:cubicBezTo>
                    <a:cubicBezTo>
                      <a:pt x="59" y="422"/>
                      <a:pt x="65" y="488"/>
                      <a:pt x="78" y="554"/>
                    </a:cubicBezTo>
                    <a:lnTo>
                      <a:pt x="78" y="554"/>
                    </a:lnTo>
                    <a:cubicBezTo>
                      <a:pt x="38" y="817"/>
                      <a:pt x="44" y="1078"/>
                      <a:pt x="97" y="1315"/>
                    </a:cubicBezTo>
                    <a:cubicBezTo>
                      <a:pt x="97" y="1614"/>
                      <a:pt x="97" y="1884"/>
                      <a:pt x="97" y="2153"/>
                    </a:cubicBezTo>
                    <a:cubicBezTo>
                      <a:pt x="127" y="2423"/>
                      <a:pt x="127" y="2722"/>
                      <a:pt x="127" y="2992"/>
                    </a:cubicBezTo>
                    <a:cubicBezTo>
                      <a:pt x="127" y="3321"/>
                      <a:pt x="157" y="3621"/>
                      <a:pt x="246" y="3950"/>
                    </a:cubicBezTo>
                    <a:cubicBezTo>
                      <a:pt x="306" y="4174"/>
                      <a:pt x="508" y="4287"/>
                      <a:pt x="714" y="4287"/>
                    </a:cubicBezTo>
                    <a:cubicBezTo>
                      <a:pt x="920" y="4287"/>
                      <a:pt x="1130" y="4174"/>
                      <a:pt x="1205" y="3950"/>
                    </a:cubicBezTo>
                    <a:cubicBezTo>
                      <a:pt x="1324" y="3291"/>
                      <a:pt x="1324" y="2602"/>
                      <a:pt x="1175" y="1944"/>
                    </a:cubicBezTo>
                    <a:cubicBezTo>
                      <a:pt x="1115" y="1644"/>
                      <a:pt x="1055" y="1345"/>
                      <a:pt x="965" y="1075"/>
                    </a:cubicBezTo>
                    <a:cubicBezTo>
                      <a:pt x="905" y="926"/>
                      <a:pt x="875" y="776"/>
                      <a:pt x="815" y="626"/>
                    </a:cubicBezTo>
                    <a:cubicBezTo>
                      <a:pt x="755" y="476"/>
                      <a:pt x="666" y="357"/>
                      <a:pt x="606" y="207"/>
                    </a:cubicBezTo>
                    <a:cubicBezTo>
                      <a:pt x="558" y="63"/>
                      <a:pt x="448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752;p38"/>
              <p:cNvSpPr/>
              <p:nvPr/>
            </p:nvSpPr>
            <p:spPr>
              <a:xfrm>
                <a:off x="5112100" y="2789450"/>
                <a:ext cx="27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29" extrusionOk="0">
                    <a:moveTo>
                      <a:pt x="599" y="0"/>
                    </a:moveTo>
                    <a:cubicBezTo>
                      <a:pt x="449" y="0"/>
                      <a:pt x="300" y="150"/>
                      <a:pt x="300" y="300"/>
                    </a:cubicBezTo>
                    <a:lnTo>
                      <a:pt x="300" y="330"/>
                    </a:lnTo>
                    <a:cubicBezTo>
                      <a:pt x="300" y="539"/>
                      <a:pt x="300" y="749"/>
                      <a:pt x="240" y="958"/>
                    </a:cubicBezTo>
                    <a:cubicBezTo>
                      <a:pt x="210" y="1198"/>
                      <a:pt x="180" y="1408"/>
                      <a:pt x="150" y="1647"/>
                    </a:cubicBezTo>
                    <a:cubicBezTo>
                      <a:pt x="120" y="1887"/>
                      <a:pt x="60" y="2156"/>
                      <a:pt x="30" y="2396"/>
                    </a:cubicBezTo>
                    <a:lnTo>
                      <a:pt x="30" y="2545"/>
                    </a:lnTo>
                    <a:lnTo>
                      <a:pt x="30" y="2605"/>
                    </a:lnTo>
                    <a:cubicBezTo>
                      <a:pt x="0" y="2665"/>
                      <a:pt x="0" y="2725"/>
                      <a:pt x="30" y="2815"/>
                    </a:cubicBezTo>
                    <a:cubicBezTo>
                      <a:pt x="60" y="2935"/>
                      <a:pt x="90" y="3025"/>
                      <a:pt x="120" y="3144"/>
                    </a:cubicBezTo>
                    <a:cubicBezTo>
                      <a:pt x="187" y="3328"/>
                      <a:pt x="348" y="3428"/>
                      <a:pt x="508" y="3428"/>
                    </a:cubicBezTo>
                    <a:cubicBezTo>
                      <a:pt x="634" y="3428"/>
                      <a:pt x="760" y="3366"/>
                      <a:pt x="839" y="3234"/>
                    </a:cubicBezTo>
                    <a:cubicBezTo>
                      <a:pt x="929" y="3114"/>
                      <a:pt x="1018" y="2995"/>
                      <a:pt x="1048" y="2875"/>
                    </a:cubicBezTo>
                    <a:cubicBezTo>
                      <a:pt x="1078" y="2725"/>
                      <a:pt x="1108" y="2575"/>
                      <a:pt x="1108" y="2456"/>
                    </a:cubicBezTo>
                    <a:cubicBezTo>
                      <a:pt x="1108" y="2216"/>
                      <a:pt x="1108" y="1977"/>
                      <a:pt x="1078" y="1737"/>
                    </a:cubicBezTo>
                    <a:cubicBezTo>
                      <a:pt x="1078" y="1467"/>
                      <a:pt x="1048" y="1228"/>
                      <a:pt x="1018" y="988"/>
                    </a:cubicBezTo>
                    <a:cubicBezTo>
                      <a:pt x="959" y="749"/>
                      <a:pt x="929" y="539"/>
                      <a:pt x="929" y="300"/>
                    </a:cubicBezTo>
                    <a:cubicBezTo>
                      <a:pt x="899" y="150"/>
                      <a:pt x="779" y="0"/>
                      <a:pt x="5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753;p38"/>
              <p:cNvSpPr/>
              <p:nvPr/>
            </p:nvSpPr>
            <p:spPr>
              <a:xfrm>
                <a:off x="4690800" y="2422825"/>
                <a:ext cx="109900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71" extrusionOk="0">
                    <a:moveTo>
                      <a:pt x="3262" y="1"/>
                    </a:moveTo>
                    <a:cubicBezTo>
                      <a:pt x="3168" y="1"/>
                      <a:pt x="3078" y="8"/>
                      <a:pt x="2989" y="23"/>
                    </a:cubicBezTo>
                    <a:lnTo>
                      <a:pt x="2599" y="143"/>
                    </a:lnTo>
                    <a:cubicBezTo>
                      <a:pt x="2330" y="203"/>
                      <a:pt x="2060" y="292"/>
                      <a:pt x="1791" y="382"/>
                    </a:cubicBezTo>
                    <a:cubicBezTo>
                      <a:pt x="1491" y="502"/>
                      <a:pt x="1192" y="622"/>
                      <a:pt x="922" y="772"/>
                    </a:cubicBezTo>
                    <a:cubicBezTo>
                      <a:pt x="773" y="831"/>
                      <a:pt x="623" y="921"/>
                      <a:pt x="503" y="1011"/>
                    </a:cubicBezTo>
                    <a:cubicBezTo>
                      <a:pt x="383" y="1131"/>
                      <a:pt x="294" y="1221"/>
                      <a:pt x="204" y="1311"/>
                    </a:cubicBezTo>
                    <a:cubicBezTo>
                      <a:pt x="1" y="1542"/>
                      <a:pt x="135" y="1971"/>
                      <a:pt x="442" y="1971"/>
                    </a:cubicBezTo>
                    <a:cubicBezTo>
                      <a:pt x="452" y="1971"/>
                      <a:pt x="463" y="1970"/>
                      <a:pt x="473" y="1969"/>
                    </a:cubicBezTo>
                    <a:lnTo>
                      <a:pt x="473" y="1939"/>
                    </a:lnTo>
                    <a:lnTo>
                      <a:pt x="863" y="1909"/>
                    </a:lnTo>
                    <a:cubicBezTo>
                      <a:pt x="1012" y="1909"/>
                      <a:pt x="1192" y="1850"/>
                      <a:pt x="1342" y="1790"/>
                    </a:cubicBezTo>
                    <a:cubicBezTo>
                      <a:pt x="1581" y="1700"/>
                      <a:pt x="1821" y="1640"/>
                      <a:pt x="2090" y="1580"/>
                    </a:cubicBezTo>
                    <a:cubicBezTo>
                      <a:pt x="2360" y="1520"/>
                      <a:pt x="2629" y="1460"/>
                      <a:pt x="2899" y="1400"/>
                    </a:cubicBezTo>
                    <a:lnTo>
                      <a:pt x="3108" y="1370"/>
                    </a:lnTo>
                    <a:lnTo>
                      <a:pt x="3168" y="1370"/>
                    </a:lnTo>
                    <a:cubicBezTo>
                      <a:pt x="3288" y="1370"/>
                      <a:pt x="3378" y="1340"/>
                      <a:pt x="3498" y="1311"/>
                    </a:cubicBezTo>
                    <a:lnTo>
                      <a:pt x="3707" y="1221"/>
                    </a:lnTo>
                    <a:cubicBezTo>
                      <a:pt x="4396" y="1041"/>
                      <a:pt x="4246" y="23"/>
                      <a:pt x="3557" y="23"/>
                    </a:cubicBezTo>
                    <a:cubicBezTo>
                      <a:pt x="3453" y="8"/>
                      <a:pt x="3355" y="1"/>
                      <a:pt x="3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754;p38"/>
              <p:cNvSpPr/>
              <p:nvPr/>
            </p:nvSpPr>
            <p:spPr>
              <a:xfrm>
                <a:off x="4203475" y="2523950"/>
                <a:ext cx="109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69" extrusionOk="0">
                    <a:moveTo>
                      <a:pt x="3302" y="1"/>
                    </a:moveTo>
                    <a:cubicBezTo>
                      <a:pt x="3194" y="1"/>
                      <a:pt x="3081" y="15"/>
                      <a:pt x="2958" y="50"/>
                    </a:cubicBezTo>
                    <a:lnTo>
                      <a:pt x="2599" y="140"/>
                    </a:lnTo>
                    <a:cubicBezTo>
                      <a:pt x="2330" y="200"/>
                      <a:pt x="2030" y="290"/>
                      <a:pt x="1761" y="410"/>
                    </a:cubicBezTo>
                    <a:cubicBezTo>
                      <a:pt x="1491" y="499"/>
                      <a:pt x="1192" y="619"/>
                      <a:pt x="922" y="769"/>
                    </a:cubicBezTo>
                    <a:cubicBezTo>
                      <a:pt x="773" y="829"/>
                      <a:pt x="623" y="919"/>
                      <a:pt x="503" y="1038"/>
                    </a:cubicBezTo>
                    <a:cubicBezTo>
                      <a:pt x="383" y="1128"/>
                      <a:pt x="293" y="1218"/>
                      <a:pt x="204" y="1338"/>
                    </a:cubicBezTo>
                    <a:cubicBezTo>
                      <a:pt x="1" y="1541"/>
                      <a:pt x="106" y="1968"/>
                      <a:pt x="439" y="1968"/>
                    </a:cubicBezTo>
                    <a:cubicBezTo>
                      <a:pt x="450" y="1968"/>
                      <a:pt x="462" y="1968"/>
                      <a:pt x="473" y="1967"/>
                    </a:cubicBezTo>
                    <a:lnTo>
                      <a:pt x="443" y="1967"/>
                    </a:lnTo>
                    <a:lnTo>
                      <a:pt x="862" y="1907"/>
                    </a:lnTo>
                    <a:cubicBezTo>
                      <a:pt x="1012" y="1907"/>
                      <a:pt x="1162" y="1877"/>
                      <a:pt x="1312" y="1817"/>
                    </a:cubicBezTo>
                    <a:cubicBezTo>
                      <a:pt x="1581" y="1727"/>
                      <a:pt x="1821" y="1637"/>
                      <a:pt x="2090" y="1577"/>
                    </a:cubicBezTo>
                    <a:cubicBezTo>
                      <a:pt x="2360" y="1517"/>
                      <a:pt x="2629" y="1458"/>
                      <a:pt x="2899" y="1398"/>
                    </a:cubicBezTo>
                    <a:lnTo>
                      <a:pt x="3108" y="1368"/>
                    </a:lnTo>
                    <a:lnTo>
                      <a:pt x="3138" y="1368"/>
                    </a:lnTo>
                    <a:cubicBezTo>
                      <a:pt x="3258" y="1368"/>
                      <a:pt x="3378" y="1368"/>
                      <a:pt x="3497" y="1338"/>
                    </a:cubicBezTo>
                    <a:lnTo>
                      <a:pt x="3707" y="1248"/>
                    </a:lnTo>
                    <a:cubicBezTo>
                      <a:pt x="4396" y="1038"/>
                      <a:pt x="4246" y="50"/>
                      <a:pt x="3527" y="20"/>
                    </a:cubicBezTo>
                    <a:cubicBezTo>
                      <a:pt x="3453" y="8"/>
                      <a:pt x="3379" y="1"/>
                      <a:pt x="3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755;p38"/>
              <p:cNvSpPr/>
              <p:nvPr/>
            </p:nvSpPr>
            <p:spPr>
              <a:xfrm>
                <a:off x="5181725" y="2883225"/>
                <a:ext cx="29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168" extrusionOk="0">
                    <a:moveTo>
                      <a:pt x="623" y="1"/>
                    </a:moveTo>
                    <a:cubicBezTo>
                      <a:pt x="454" y="1"/>
                      <a:pt x="286" y="123"/>
                      <a:pt x="270" y="352"/>
                    </a:cubicBezTo>
                    <a:lnTo>
                      <a:pt x="240" y="352"/>
                    </a:lnTo>
                    <a:cubicBezTo>
                      <a:pt x="270" y="441"/>
                      <a:pt x="270" y="531"/>
                      <a:pt x="240" y="651"/>
                    </a:cubicBezTo>
                    <a:cubicBezTo>
                      <a:pt x="240" y="673"/>
                      <a:pt x="240" y="711"/>
                      <a:pt x="240" y="711"/>
                    </a:cubicBezTo>
                    <a:cubicBezTo>
                      <a:pt x="210" y="771"/>
                      <a:pt x="210" y="831"/>
                      <a:pt x="210" y="920"/>
                    </a:cubicBezTo>
                    <a:cubicBezTo>
                      <a:pt x="210" y="1010"/>
                      <a:pt x="180" y="1100"/>
                      <a:pt x="180" y="1190"/>
                    </a:cubicBezTo>
                    <a:lnTo>
                      <a:pt x="180" y="1340"/>
                    </a:lnTo>
                    <a:cubicBezTo>
                      <a:pt x="180" y="1370"/>
                      <a:pt x="180" y="1370"/>
                      <a:pt x="180" y="1400"/>
                    </a:cubicBezTo>
                    <a:cubicBezTo>
                      <a:pt x="150" y="1579"/>
                      <a:pt x="120" y="1759"/>
                      <a:pt x="90" y="1939"/>
                    </a:cubicBezTo>
                    <a:cubicBezTo>
                      <a:pt x="30" y="2178"/>
                      <a:pt x="0" y="2388"/>
                      <a:pt x="0" y="2627"/>
                    </a:cubicBezTo>
                    <a:cubicBezTo>
                      <a:pt x="0" y="2976"/>
                      <a:pt x="276" y="3168"/>
                      <a:pt x="553" y="3168"/>
                    </a:cubicBezTo>
                    <a:cubicBezTo>
                      <a:pt x="775" y="3168"/>
                      <a:pt x="998" y="3044"/>
                      <a:pt x="1078" y="2777"/>
                    </a:cubicBezTo>
                    <a:cubicBezTo>
                      <a:pt x="1138" y="2537"/>
                      <a:pt x="1168" y="2298"/>
                      <a:pt x="1168" y="2058"/>
                    </a:cubicBezTo>
                    <a:cubicBezTo>
                      <a:pt x="1168" y="1849"/>
                      <a:pt x="1168" y="1669"/>
                      <a:pt x="1138" y="1489"/>
                    </a:cubicBezTo>
                    <a:cubicBezTo>
                      <a:pt x="1138" y="1280"/>
                      <a:pt x="1108" y="1040"/>
                      <a:pt x="1078" y="831"/>
                    </a:cubicBezTo>
                    <a:cubicBezTo>
                      <a:pt x="1078" y="771"/>
                      <a:pt x="1048" y="741"/>
                      <a:pt x="1048" y="681"/>
                    </a:cubicBezTo>
                    <a:cubicBezTo>
                      <a:pt x="1048" y="651"/>
                      <a:pt x="1018" y="591"/>
                      <a:pt x="988" y="561"/>
                    </a:cubicBezTo>
                    <a:cubicBezTo>
                      <a:pt x="988" y="441"/>
                      <a:pt x="958" y="352"/>
                      <a:pt x="958" y="262"/>
                    </a:cubicBezTo>
                    <a:cubicBezTo>
                      <a:pt x="904" y="85"/>
                      <a:pt x="763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756;p38"/>
              <p:cNvSpPr/>
              <p:nvPr/>
            </p:nvSpPr>
            <p:spPr>
              <a:xfrm>
                <a:off x="5250575" y="2883775"/>
                <a:ext cx="254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284" extrusionOk="0">
                    <a:moveTo>
                      <a:pt x="480" y="0"/>
                    </a:moveTo>
                    <a:cubicBezTo>
                      <a:pt x="300" y="30"/>
                      <a:pt x="181" y="180"/>
                      <a:pt x="151" y="359"/>
                    </a:cubicBezTo>
                    <a:cubicBezTo>
                      <a:pt x="151" y="449"/>
                      <a:pt x="151" y="509"/>
                      <a:pt x="121" y="569"/>
                    </a:cubicBezTo>
                    <a:cubicBezTo>
                      <a:pt x="91" y="629"/>
                      <a:pt x="121" y="629"/>
                      <a:pt x="121" y="659"/>
                    </a:cubicBezTo>
                    <a:cubicBezTo>
                      <a:pt x="121" y="779"/>
                      <a:pt x="91" y="898"/>
                      <a:pt x="61" y="1048"/>
                    </a:cubicBezTo>
                    <a:cubicBezTo>
                      <a:pt x="1" y="1198"/>
                      <a:pt x="1" y="1348"/>
                      <a:pt x="1" y="1527"/>
                    </a:cubicBezTo>
                    <a:cubicBezTo>
                      <a:pt x="1" y="1647"/>
                      <a:pt x="31" y="1767"/>
                      <a:pt x="31" y="1887"/>
                    </a:cubicBezTo>
                    <a:cubicBezTo>
                      <a:pt x="31" y="2066"/>
                      <a:pt x="151" y="2216"/>
                      <a:pt x="300" y="2276"/>
                    </a:cubicBezTo>
                    <a:cubicBezTo>
                      <a:pt x="330" y="2281"/>
                      <a:pt x="360" y="2283"/>
                      <a:pt x="390" y="2283"/>
                    </a:cubicBezTo>
                    <a:cubicBezTo>
                      <a:pt x="537" y="2283"/>
                      <a:pt x="675" y="2221"/>
                      <a:pt x="749" y="2096"/>
                    </a:cubicBezTo>
                    <a:cubicBezTo>
                      <a:pt x="839" y="1946"/>
                      <a:pt x="899" y="1797"/>
                      <a:pt x="959" y="1647"/>
                    </a:cubicBezTo>
                    <a:cubicBezTo>
                      <a:pt x="989" y="1467"/>
                      <a:pt x="1019" y="1318"/>
                      <a:pt x="989" y="1138"/>
                    </a:cubicBezTo>
                    <a:cubicBezTo>
                      <a:pt x="959" y="839"/>
                      <a:pt x="929" y="569"/>
                      <a:pt x="869" y="270"/>
                    </a:cubicBezTo>
                    <a:cubicBezTo>
                      <a:pt x="809" y="90"/>
                      <a:pt x="630" y="0"/>
                      <a:pt x="4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757;p38"/>
              <p:cNvSpPr/>
              <p:nvPr/>
            </p:nvSpPr>
            <p:spPr>
              <a:xfrm>
                <a:off x="5079425" y="2914075"/>
                <a:ext cx="536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493" extrusionOk="0">
                    <a:moveTo>
                      <a:pt x="1771" y="1"/>
                    </a:moveTo>
                    <a:cubicBezTo>
                      <a:pt x="1607" y="1"/>
                      <a:pt x="1442" y="106"/>
                      <a:pt x="1427" y="315"/>
                    </a:cubicBezTo>
                    <a:lnTo>
                      <a:pt x="1397" y="345"/>
                    </a:lnTo>
                    <a:cubicBezTo>
                      <a:pt x="1367" y="794"/>
                      <a:pt x="1277" y="1273"/>
                      <a:pt x="1188" y="1723"/>
                    </a:cubicBezTo>
                    <a:cubicBezTo>
                      <a:pt x="1098" y="2202"/>
                      <a:pt x="978" y="2651"/>
                      <a:pt x="858" y="3130"/>
                    </a:cubicBezTo>
                    <a:cubicBezTo>
                      <a:pt x="738" y="3579"/>
                      <a:pt x="619" y="4028"/>
                      <a:pt x="469" y="4447"/>
                    </a:cubicBezTo>
                    <a:cubicBezTo>
                      <a:pt x="379" y="4687"/>
                      <a:pt x="319" y="4927"/>
                      <a:pt x="259" y="5166"/>
                    </a:cubicBezTo>
                    <a:cubicBezTo>
                      <a:pt x="199" y="5406"/>
                      <a:pt x="140" y="5645"/>
                      <a:pt x="80" y="5885"/>
                    </a:cubicBezTo>
                    <a:cubicBezTo>
                      <a:pt x="0" y="6241"/>
                      <a:pt x="288" y="6492"/>
                      <a:pt x="586" y="6492"/>
                    </a:cubicBezTo>
                    <a:cubicBezTo>
                      <a:pt x="740" y="6492"/>
                      <a:pt x="896" y="6426"/>
                      <a:pt x="1008" y="6274"/>
                    </a:cubicBezTo>
                    <a:cubicBezTo>
                      <a:pt x="1247" y="5825"/>
                      <a:pt x="1457" y="5346"/>
                      <a:pt x="1637" y="4867"/>
                    </a:cubicBezTo>
                    <a:cubicBezTo>
                      <a:pt x="1756" y="4358"/>
                      <a:pt x="1876" y="3849"/>
                      <a:pt x="1966" y="3369"/>
                    </a:cubicBezTo>
                    <a:cubicBezTo>
                      <a:pt x="2056" y="2860"/>
                      <a:pt x="2086" y="2351"/>
                      <a:pt x="2116" y="1842"/>
                    </a:cubicBezTo>
                    <a:cubicBezTo>
                      <a:pt x="2146" y="1333"/>
                      <a:pt x="2116" y="824"/>
                      <a:pt x="2116" y="315"/>
                    </a:cubicBezTo>
                    <a:cubicBezTo>
                      <a:pt x="2101" y="106"/>
                      <a:pt x="1936" y="1"/>
                      <a:pt x="17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" name="Google Shape;758;p38"/>
            <p:cNvSpPr/>
            <p:nvPr/>
          </p:nvSpPr>
          <p:spPr>
            <a:xfrm>
              <a:off x="7101" y="5064"/>
              <a:ext cx="400" cy="355"/>
            </a:xfrm>
            <a:custGeom>
              <a:avLst/>
              <a:gdLst/>
              <a:ahLst/>
              <a:cxnLst/>
              <a:rect l="l" t="t" r="r" b="b"/>
              <a:pathLst>
                <a:path w="10152" h="9010" extrusionOk="0">
                  <a:moveTo>
                    <a:pt x="5275" y="0"/>
                  </a:moveTo>
                  <a:cubicBezTo>
                    <a:pt x="4713" y="0"/>
                    <a:pt x="4148" y="74"/>
                    <a:pt x="3594" y="224"/>
                  </a:cubicBezTo>
                  <a:cubicBezTo>
                    <a:pt x="1857" y="733"/>
                    <a:pt x="420" y="2230"/>
                    <a:pt x="180" y="4027"/>
                  </a:cubicBezTo>
                  <a:cubicBezTo>
                    <a:pt x="1" y="6063"/>
                    <a:pt x="1169" y="7950"/>
                    <a:pt x="3055" y="8698"/>
                  </a:cubicBezTo>
                  <a:cubicBezTo>
                    <a:pt x="3638" y="8908"/>
                    <a:pt x="4238" y="9009"/>
                    <a:pt x="4832" y="9009"/>
                  </a:cubicBezTo>
                  <a:cubicBezTo>
                    <a:pt x="6189" y="9009"/>
                    <a:pt x="7514" y="8479"/>
                    <a:pt x="8535" y="7500"/>
                  </a:cubicBezTo>
                  <a:cubicBezTo>
                    <a:pt x="9613" y="6422"/>
                    <a:pt x="10152" y="4446"/>
                    <a:pt x="9912" y="2949"/>
                  </a:cubicBezTo>
                  <a:cubicBezTo>
                    <a:pt x="9852" y="2170"/>
                    <a:pt x="9433" y="1452"/>
                    <a:pt x="8774" y="1033"/>
                  </a:cubicBezTo>
                  <a:cubicBezTo>
                    <a:pt x="7726" y="354"/>
                    <a:pt x="6508" y="0"/>
                    <a:pt x="5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65;p38"/>
            <p:cNvSpPr/>
            <p:nvPr/>
          </p:nvSpPr>
          <p:spPr>
            <a:xfrm>
              <a:off x="8349" y="5419"/>
              <a:ext cx="212" cy="213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66;p38"/>
            <p:cNvSpPr/>
            <p:nvPr/>
          </p:nvSpPr>
          <p:spPr>
            <a:xfrm>
              <a:off x="8640" y="2729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767;p38"/>
            <p:cNvSpPr/>
            <p:nvPr/>
          </p:nvSpPr>
          <p:spPr>
            <a:xfrm>
              <a:off x="5198" y="3678"/>
              <a:ext cx="212" cy="212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CORONAVIRUS SPREAD WITH RESPECT TO CONFIRMED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015" y="1923415"/>
            <a:ext cx="5219700" cy="1352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40" y="3435985"/>
            <a:ext cx="5210175" cy="4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1"/>
          <p:cNvSpPr txBox="1"/>
          <p:nvPr>
            <p:ph type="title" idx="8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CORONAVIRUS SPREAD WITH RESPECT TO RECOVERY CASES</a:t>
            </a:r>
            <a:endParaRPr lang="en-US" altLang="en-GB" sz="30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1564005"/>
            <a:ext cx="5076825" cy="1428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40" y="3075940"/>
            <a:ext cx="5126990" cy="51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5"/>
          <p:cNvSpPr txBox="1"/>
          <p:nvPr>
            <p:ph type="title"/>
          </p:nvPr>
        </p:nvSpPr>
        <p:spPr>
          <a:xfrm>
            <a:off x="311700" y="898275"/>
            <a:ext cx="8520600" cy="1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tx1"/>
                </a:solidFill>
              </a:rPr>
              <a:t>16,90,65,144      11,30,89,548</a:t>
            </a:r>
            <a:endParaRPr lang="en-US" sz="8000">
              <a:solidFill>
                <a:schemeClr val="tx1"/>
              </a:solidFill>
            </a:endParaRPr>
          </a:p>
        </p:txBody>
      </p:sp>
      <p:sp>
        <p:nvSpPr>
          <p:cNvPr id="1112" name="Google Shape;1112;p45"/>
          <p:cNvSpPr txBox="1"/>
          <p:nvPr>
            <p:ph type="body" idx="1"/>
          </p:nvPr>
        </p:nvSpPr>
        <p:spPr>
          <a:xfrm>
            <a:off x="612260" y="2516590"/>
            <a:ext cx="7717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 TO RECOVERY</a:t>
            </a:r>
            <a:endParaRPr lang="en-US" alt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TOTAL</a:t>
            </a:r>
            <a:endParaRPr lang="en-US" alt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3" name="Google Shape;1113;p45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7" name="Google Shape;777;p39"/>
          <p:cNvGrpSpPr/>
          <p:nvPr/>
        </p:nvGrpSpPr>
        <p:grpSpPr>
          <a:xfrm>
            <a:off x="142875" y="2233295"/>
            <a:ext cx="3790315" cy="3187065"/>
            <a:chOff x="2001122" y="1306854"/>
            <a:chExt cx="1760640" cy="1456138"/>
          </a:xfrm>
        </p:grpSpPr>
        <p:grpSp>
          <p:nvGrpSpPr>
            <p:cNvPr id="778" name="Google Shape;778;p39"/>
            <p:cNvGrpSpPr/>
            <p:nvPr/>
          </p:nvGrpSpPr>
          <p:grpSpPr>
            <a:xfrm>
              <a:off x="2116826" y="1306854"/>
              <a:ext cx="1463618" cy="1456138"/>
              <a:chOff x="2116826" y="1306854"/>
              <a:chExt cx="1463618" cy="1456138"/>
            </a:xfrm>
          </p:grpSpPr>
          <p:sp>
            <p:nvSpPr>
              <p:cNvPr id="779" name="Google Shape;779;p39"/>
              <p:cNvSpPr/>
              <p:nvPr/>
            </p:nvSpPr>
            <p:spPr>
              <a:xfrm rot="5005094">
                <a:off x="2895952" y="2520755"/>
                <a:ext cx="287534" cy="130149"/>
              </a:xfrm>
              <a:custGeom>
                <a:avLst/>
                <a:gdLst/>
                <a:ahLst/>
                <a:cxnLst/>
                <a:rect l="l" t="t" r="r" b="b"/>
                <a:pathLst>
                  <a:path w="9343" h="4229" extrusionOk="0">
                    <a:moveTo>
                      <a:pt x="6810" y="1"/>
                    </a:moveTo>
                    <a:cubicBezTo>
                      <a:pt x="6776" y="1"/>
                      <a:pt x="6741" y="3"/>
                      <a:pt x="6708" y="7"/>
                    </a:cubicBezTo>
                    <a:cubicBezTo>
                      <a:pt x="6348" y="96"/>
                      <a:pt x="6079" y="306"/>
                      <a:pt x="5899" y="605"/>
                    </a:cubicBezTo>
                    <a:lnTo>
                      <a:pt x="5869" y="665"/>
                    </a:lnTo>
                    <a:cubicBezTo>
                      <a:pt x="5720" y="935"/>
                      <a:pt x="5510" y="1204"/>
                      <a:pt x="5300" y="1414"/>
                    </a:cubicBezTo>
                    <a:cubicBezTo>
                      <a:pt x="4642" y="1983"/>
                      <a:pt x="2306" y="2282"/>
                      <a:pt x="1917" y="2402"/>
                    </a:cubicBezTo>
                    <a:cubicBezTo>
                      <a:pt x="1468" y="2552"/>
                      <a:pt x="1018" y="2672"/>
                      <a:pt x="569" y="2851"/>
                    </a:cubicBezTo>
                    <a:cubicBezTo>
                      <a:pt x="420" y="2881"/>
                      <a:pt x="300" y="2971"/>
                      <a:pt x="180" y="3061"/>
                    </a:cubicBezTo>
                    <a:cubicBezTo>
                      <a:pt x="30" y="3270"/>
                      <a:pt x="0" y="3540"/>
                      <a:pt x="60" y="3779"/>
                    </a:cubicBezTo>
                    <a:cubicBezTo>
                      <a:pt x="60" y="3869"/>
                      <a:pt x="60" y="3959"/>
                      <a:pt x="120" y="4049"/>
                    </a:cubicBezTo>
                    <a:cubicBezTo>
                      <a:pt x="210" y="4139"/>
                      <a:pt x="330" y="4199"/>
                      <a:pt x="450" y="4199"/>
                    </a:cubicBezTo>
                    <a:cubicBezTo>
                      <a:pt x="597" y="4219"/>
                      <a:pt x="741" y="4228"/>
                      <a:pt x="883" y="4228"/>
                    </a:cubicBezTo>
                    <a:cubicBezTo>
                      <a:pt x="1582" y="4228"/>
                      <a:pt x="2233" y="4008"/>
                      <a:pt x="2905" y="3809"/>
                    </a:cubicBezTo>
                    <a:cubicBezTo>
                      <a:pt x="3713" y="3600"/>
                      <a:pt x="4432" y="3540"/>
                      <a:pt x="5240" y="3390"/>
                    </a:cubicBezTo>
                    <a:cubicBezTo>
                      <a:pt x="5396" y="3342"/>
                      <a:pt x="5561" y="3318"/>
                      <a:pt x="5729" y="3318"/>
                    </a:cubicBezTo>
                    <a:cubicBezTo>
                      <a:pt x="5979" y="3318"/>
                      <a:pt x="6235" y="3372"/>
                      <a:pt x="6468" y="3480"/>
                    </a:cubicBezTo>
                    <a:cubicBezTo>
                      <a:pt x="6648" y="3570"/>
                      <a:pt x="6768" y="3690"/>
                      <a:pt x="6917" y="3779"/>
                    </a:cubicBezTo>
                    <a:cubicBezTo>
                      <a:pt x="7145" y="3926"/>
                      <a:pt x="7409" y="4002"/>
                      <a:pt x="7674" y="4002"/>
                    </a:cubicBezTo>
                    <a:cubicBezTo>
                      <a:pt x="7896" y="4002"/>
                      <a:pt x="8120" y="3949"/>
                      <a:pt x="8325" y="3839"/>
                    </a:cubicBezTo>
                    <a:cubicBezTo>
                      <a:pt x="9343" y="3240"/>
                      <a:pt x="8534" y="2103"/>
                      <a:pt x="8175" y="1384"/>
                    </a:cubicBezTo>
                    <a:cubicBezTo>
                      <a:pt x="8025" y="965"/>
                      <a:pt x="7786" y="605"/>
                      <a:pt x="7486" y="276"/>
                    </a:cubicBezTo>
                    <a:cubicBezTo>
                      <a:pt x="7303" y="93"/>
                      <a:pt x="7051" y="1"/>
                      <a:pt x="6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 rot="5005094">
                <a:off x="2261858" y="1501675"/>
                <a:ext cx="1161153" cy="1082122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35162" extrusionOk="0">
                    <a:moveTo>
                      <a:pt x="19614" y="1"/>
                    </a:moveTo>
                    <a:cubicBezTo>
                      <a:pt x="17082" y="1"/>
                      <a:pt x="14436" y="653"/>
                      <a:pt x="11798" y="2085"/>
                    </a:cubicBezTo>
                    <a:cubicBezTo>
                      <a:pt x="3863" y="6426"/>
                      <a:pt x="1" y="15889"/>
                      <a:pt x="3564" y="24333"/>
                    </a:cubicBezTo>
                    <a:cubicBezTo>
                      <a:pt x="3744" y="24722"/>
                      <a:pt x="3923" y="25141"/>
                      <a:pt x="4133" y="25530"/>
                    </a:cubicBezTo>
                    <a:cubicBezTo>
                      <a:pt x="5540" y="28345"/>
                      <a:pt x="7516" y="30920"/>
                      <a:pt x="10092" y="32747"/>
                    </a:cubicBezTo>
                    <a:cubicBezTo>
                      <a:pt x="12479" y="34445"/>
                      <a:pt x="15245" y="35162"/>
                      <a:pt x="18069" y="35162"/>
                    </a:cubicBezTo>
                    <a:cubicBezTo>
                      <a:pt x="22116" y="35162"/>
                      <a:pt x="26281" y="33688"/>
                      <a:pt x="29615" y="31519"/>
                    </a:cubicBezTo>
                    <a:cubicBezTo>
                      <a:pt x="35544" y="27626"/>
                      <a:pt x="37729" y="20709"/>
                      <a:pt x="35903" y="13972"/>
                    </a:cubicBezTo>
                    <a:cubicBezTo>
                      <a:pt x="33662" y="5771"/>
                      <a:pt x="27145" y="1"/>
                      <a:pt x="196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 rot="5005094">
                <a:off x="2929001" y="1720326"/>
                <a:ext cx="284764" cy="284949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9259" extrusionOk="0">
                    <a:moveTo>
                      <a:pt x="5744" y="0"/>
                    </a:moveTo>
                    <a:cubicBezTo>
                      <a:pt x="5676" y="0"/>
                      <a:pt x="5608" y="3"/>
                      <a:pt x="5540" y="8"/>
                    </a:cubicBezTo>
                    <a:cubicBezTo>
                      <a:pt x="3803" y="158"/>
                      <a:pt x="2216" y="1056"/>
                      <a:pt x="1198" y="2434"/>
                    </a:cubicBezTo>
                    <a:cubicBezTo>
                      <a:pt x="210" y="3841"/>
                      <a:pt x="0" y="5817"/>
                      <a:pt x="869" y="7285"/>
                    </a:cubicBezTo>
                    <a:cubicBezTo>
                      <a:pt x="1685" y="8544"/>
                      <a:pt x="3082" y="9258"/>
                      <a:pt x="4537" y="9258"/>
                    </a:cubicBezTo>
                    <a:cubicBezTo>
                      <a:pt x="4950" y="9258"/>
                      <a:pt x="5368" y="9200"/>
                      <a:pt x="5779" y="9081"/>
                    </a:cubicBezTo>
                    <a:cubicBezTo>
                      <a:pt x="7576" y="8452"/>
                      <a:pt x="8893" y="6865"/>
                      <a:pt x="9133" y="4949"/>
                    </a:cubicBezTo>
                    <a:cubicBezTo>
                      <a:pt x="9253" y="3392"/>
                      <a:pt x="8654" y="1865"/>
                      <a:pt x="7516" y="787"/>
                    </a:cubicBezTo>
                    <a:cubicBezTo>
                      <a:pt x="7053" y="270"/>
                      <a:pt x="6418" y="0"/>
                      <a:pt x="57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 rot="5005094">
                <a:off x="2748209" y="1662957"/>
                <a:ext cx="161294" cy="1625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281" extrusionOk="0">
                    <a:moveTo>
                      <a:pt x="3219" y="1"/>
                    </a:moveTo>
                    <a:cubicBezTo>
                      <a:pt x="3184" y="1"/>
                      <a:pt x="3149" y="2"/>
                      <a:pt x="3114" y="5"/>
                    </a:cubicBezTo>
                    <a:cubicBezTo>
                      <a:pt x="2126" y="94"/>
                      <a:pt x="1228" y="603"/>
                      <a:pt x="629" y="1382"/>
                    </a:cubicBezTo>
                    <a:cubicBezTo>
                      <a:pt x="60" y="2190"/>
                      <a:pt x="0" y="3268"/>
                      <a:pt x="479" y="4167"/>
                    </a:cubicBezTo>
                    <a:cubicBezTo>
                      <a:pt x="949" y="4871"/>
                      <a:pt x="1731" y="5281"/>
                      <a:pt x="2566" y="5281"/>
                    </a:cubicBezTo>
                    <a:cubicBezTo>
                      <a:pt x="2797" y="5281"/>
                      <a:pt x="3031" y="5250"/>
                      <a:pt x="3264" y="5185"/>
                    </a:cubicBezTo>
                    <a:cubicBezTo>
                      <a:pt x="4282" y="4825"/>
                      <a:pt x="5031" y="3927"/>
                      <a:pt x="5181" y="2819"/>
                    </a:cubicBezTo>
                    <a:cubicBezTo>
                      <a:pt x="5240" y="1921"/>
                      <a:pt x="4911" y="1053"/>
                      <a:pt x="4252" y="454"/>
                    </a:cubicBezTo>
                    <a:cubicBezTo>
                      <a:pt x="3978" y="152"/>
                      <a:pt x="3603" y="1"/>
                      <a:pt x="32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 rot="5005094">
                <a:off x="3131803" y="2053306"/>
                <a:ext cx="71922" cy="59643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938" extrusionOk="0">
                    <a:moveTo>
                      <a:pt x="866" y="0"/>
                    </a:moveTo>
                    <a:cubicBezTo>
                      <a:pt x="664" y="0"/>
                      <a:pt x="470" y="55"/>
                      <a:pt x="330" y="195"/>
                    </a:cubicBezTo>
                    <a:cubicBezTo>
                      <a:pt x="30" y="585"/>
                      <a:pt x="1" y="1094"/>
                      <a:pt x="240" y="1483"/>
                    </a:cubicBezTo>
                    <a:cubicBezTo>
                      <a:pt x="465" y="1820"/>
                      <a:pt x="908" y="1938"/>
                      <a:pt x="1331" y="1938"/>
                    </a:cubicBezTo>
                    <a:cubicBezTo>
                      <a:pt x="1471" y="1938"/>
                      <a:pt x="1610" y="1925"/>
                      <a:pt x="1737" y="1902"/>
                    </a:cubicBezTo>
                    <a:cubicBezTo>
                      <a:pt x="1947" y="1872"/>
                      <a:pt x="2126" y="1782"/>
                      <a:pt x="2246" y="1603"/>
                    </a:cubicBezTo>
                    <a:cubicBezTo>
                      <a:pt x="2336" y="1423"/>
                      <a:pt x="2336" y="1184"/>
                      <a:pt x="2246" y="1004"/>
                    </a:cubicBezTo>
                    <a:cubicBezTo>
                      <a:pt x="2126" y="645"/>
                      <a:pt x="1857" y="345"/>
                      <a:pt x="1528" y="165"/>
                    </a:cubicBezTo>
                    <a:cubicBezTo>
                      <a:pt x="1337" y="70"/>
                      <a:pt x="1096" y="0"/>
                      <a:pt x="8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 rot="5005094">
                <a:off x="2622970" y="1980687"/>
                <a:ext cx="72845" cy="59673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9" extrusionOk="0">
                    <a:moveTo>
                      <a:pt x="874" y="1"/>
                    </a:moveTo>
                    <a:cubicBezTo>
                      <a:pt x="672" y="1"/>
                      <a:pt x="486" y="55"/>
                      <a:pt x="360" y="196"/>
                    </a:cubicBezTo>
                    <a:cubicBezTo>
                      <a:pt x="60" y="585"/>
                      <a:pt x="1" y="1094"/>
                      <a:pt x="270" y="1483"/>
                    </a:cubicBezTo>
                    <a:cubicBezTo>
                      <a:pt x="495" y="1820"/>
                      <a:pt x="938" y="1938"/>
                      <a:pt x="1361" y="1938"/>
                    </a:cubicBezTo>
                    <a:cubicBezTo>
                      <a:pt x="1501" y="1938"/>
                      <a:pt x="1640" y="1925"/>
                      <a:pt x="1767" y="1903"/>
                    </a:cubicBezTo>
                    <a:cubicBezTo>
                      <a:pt x="1947" y="1873"/>
                      <a:pt x="2156" y="1783"/>
                      <a:pt x="2276" y="1603"/>
                    </a:cubicBezTo>
                    <a:cubicBezTo>
                      <a:pt x="2366" y="1424"/>
                      <a:pt x="2366" y="1184"/>
                      <a:pt x="2276" y="1004"/>
                    </a:cubicBezTo>
                    <a:cubicBezTo>
                      <a:pt x="2156" y="645"/>
                      <a:pt x="1887" y="346"/>
                      <a:pt x="1558" y="166"/>
                    </a:cubicBezTo>
                    <a:cubicBezTo>
                      <a:pt x="1351" y="71"/>
                      <a:pt x="1102" y="1"/>
                      <a:pt x="8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 rot="5005094">
                <a:off x="2782069" y="1926626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 rot="5005094">
                <a:off x="2451303" y="1790118"/>
                <a:ext cx="147783" cy="113069"/>
              </a:xfrm>
              <a:custGeom>
                <a:avLst/>
                <a:gdLst/>
                <a:ahLst/>
                <a:cxnLst/>
                <a:rect l="l" t="t" r="r" b="b"/>
                <a:pathLst>
                  <a:path w="4802" h="3674" extrusionOk="0">
                    <a:moveTo>
                      <a:pt x="2607" y="0"/>
                    </a:moveTo>
                    <a:cubicBezTo>
                      <a:pt x="2438" y="0"/>
                      <a:pt x="2267" y="22"/>
                      <a:pt x="2097" y="67"/>
                    </a:cubicBezTo>
                    <a:cubicBezTo>
                      <a:pt x="899" y="366"/>
                      <a:pt x="1" y="1564"/>
                      <a:pt x="689" y="2702"/>
                    </a:cubicBezTo>
                    <a:cubicBezTo>
                      <a:pt x="1019" y="3211"/>
                      <a:pt x="1588" y="3570"/>
                      <a:pt x="2247" y="3660"/>
                    </a:cubicBezTo>
                    <a:cubicBezTo>
                      <a:pt x="2331" y="3669"/>
                      <a:pt x="2414" y="3673"/>
                      <a:pt x="2496" y="3673"/>
                    </a:cubicBezTo>
                    <a:cubicBezTo>
                      <a:pt x="3788" y="3673"/>
                      <a:pt x="4802" y="2595"/>
                      <a:pt x="4492" y="1384"/>
                    </a:cubicBezTo>
                    <a:cubicBezTo>
                      <a:pt x="4218" y="536"/>
                      <a:pt x="3445" y="0"/>
                      <a:pt x="2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 rot="5005094">
                <a:off x="2879939" y="2393708"/>
                <a:ext cx="147814" cy="11309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3675" extrusionOk="0">
                    <a:moveTo>
                      <a:pt x="2609" y="1"/>
                    </a:moveTo>
                    <a:cubicBezTo>
                      <a:pt x="2439" y="1"/>
                      <a:pt x="2267" y="23"/>
                      <a:pt x="2097" y="68"/>
                    </a:cubicBezTo>
                    <a:cubicBezTo>
                      <a:pt x="929" y="367"/>
                      <a:pt x="1" y="1565"/>
                      <a:pt x="720" y="2703"/>
                    </a:cubicBezTo>
                    <a:cubicBezTo>
                      <a:pt x="1049" y="3212"/>
                      <a:pt x="1618" y="3571"/>
                      <a:pt x="2247" y="3661"/>
                    </a:cubicBezTo>
                    <a:cubicBezTo>
                      <a:pt x="2333" y="3670"/>
                      <a:pt x="2417" y="3674"/>
                      <a:pt x="2501" y="3674"/>
                    </a:cubicBezTo>
                    <a:cubicBezTo>
                      <a:pt x="3815" y="3674"/>
                      <a:pt x="4802" y="2596"/>
                      <a:pt x="4492" y="1385"/>
                    </a:cubicBezTo>
                    <a:cubicBezTo>
                      <a:pt x="4243" y="537"/>
                      <a:pt x="3454" y="1"/>
                      <a:pt x="2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 rot="5005094">
                <a:off x="2938113" y="2153221"/>
                <a:ext cx="247003" cy="208964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6790" extrusionOk="0">
                    <a:moveTo>
                      <a:pt x="3141" y="0"/>
                    </a:moveTo>
                    <a:cubicBezTo>
                      <a:pt x="2591" y="0"/>
                      <a:pt x="2037" y="135"/>
                      <a:pt x="1528" y="405"/>
                    </a:cubicBezTo>
                    <a:cubicBezTo>
                      <a:pt x="719" y="854"/>
                      <a:pt x="180" y="1662"/>
                      <a:pt x="61" y="2590"/>
                    </a:cubicBezTo>
                    <a:cubicBezTo>
                      <a:pt x="1" y="3399"/>
                      <a:pt x="180" y="4207"/>
                      <a:pt x="540" y="4926"/>
                    </a:cubicBezTo>
                    <a:cubicBezTo>
                      <a:pt x="660" y="5285"/>
                      <a:pt x="869" y="5615"/>
                      <a:pt x="1109" y="5914"/>
                    </a:cubicBezTo>
                    <a:cubicBezTo>
                      <a:pt x="1661" y="6466"/>
                      <a:pt x="2417" y="6790"/>
                      <a:pt x="3212" y="6790"/>
                    </a:cubicBezTo>
                    <a:cubicBezTo>
                      <a:pt x="3279" y="6790"/>
                      <a:pt x="3347" y="6787"/>
                      <a:pt x="3414" y="6783"/>
                    </a:cubicBezTo>
                    <a:cubicBezTo>
                      <a:pt x="3489" y="6787"/>
                      <a:pt x="3563" y="6789"/>
                      <a:pt x="3637" y="6789"/>
                    </a:cubicBezTo>
                    <a:cubicBezTo>
                      <a:pt x="4520" y="6789"/>
                      <a:pt x="5389" y="6464"/>
                      <a:pt x="6079" y="5884"/>
                    </a:cubicBezTo>
                    <a:cubicBezTo>
                      <a:pt x="8026" y="4088"/>
                      <a:pt x="6768" y="1423"/>
                      <a:pt x="4732" y="405"/>
                    </a:cubicBezTo>
                    <a:cubicBezTo>
                      <a:pt x="4238" y="135"/>
                      <a:pt x="3691" y="0"/>
                      <a:pt x="31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 rot="5005094">
                <a:off x="2366507" y="2007101"/>
                <a:ext cx="246080" cy="20927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6800" extrusionOk="0">
                    <a:moveTo>
                      <a:pt x="3069" y="0"/>
                    </a:moveTo>
                    <a:cubicBezTo>
                      <a:pt x="2530" y="0"/>
                      <a:pt x="1993" y="128"/>
                      <a:pt x="1498" y="390"/>
                    </a:cubicBezTo>
                    <a:cubicBezTo>
                      <a:pt x="690" y="839"/>
                      <a:pt x="151" y="1678"/>
                      <a:pt x="31" y="2606"/>
                    </a:cubicBezTo>
                    <a:cubicBezTo>
                      <a:pt x="1" y="3384"/>
                      <a:pt x="151" y="4193"/>
                      <a:pt x="510" y="4941"/>
                    </a:cubicBezTo>
                    <a:cubicBezTo>
                      <a:pt x="630" y="5301"/>
                      <a:pt x="839" y="5630"/>
                      <a:pt x="1079" y="5930"/>
                    </a:cubicBezTo>
                    <a:cubicBezTo>
                      <a:pt x="1679" y="6501"/>
                      <a:pt x="2443" y="6800"/>
                      <a:pt x="3266" y="6800"/>
                    </a:cubicBezTo>
                    <a:cubicBezTo>
                      <a:pt x="3306" y="6800"/>
                      <a:pt x="3345" y="6799"/>
                      <a:pt x="3384" y="6798"/>
                    </a:cubicBezTo>
                    <a:cubicBezTo>
                      <a:pt x="3426" y="6799"/>
                      <a:pt x="3467" y="6800"/>
                      <a:pt x="3508" y="6800"/>
                    </a:cubicBezTo>
                    <a:cubicBezTo>
                      <a:pt x="4450" y="6800"/>
                      <a:pt x="5332" y="6472"/>
                      <a:pt x="6049" y="5870"/>
                    </a:cubicBezTo>
                    <a:cubicBezTo>
                      <a:pt x="7996" y="4073"/>
                      <a:pt x="6738" y="1438"/>
                      <a:pt x="4732" y="420"/>
                    </a:cubicBezTo>
                    <a:cubicBezTo>
                      <a:pt x="4209" y="143"/>
                      <a:pt x="3638" y="0"/>
                      <a:pt x="30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 rot="5005094">
                <a:off x="2320867" y="2209105"/>
                <a:ext cx="141013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8757" extrusionOk="0">
                    <a:moveTo>
                      <a:pt x="713" y="1"/>
                    </a:moveTo>
                    <a:cubicBezTo>
                      <a:pt x="634" y="1"/>
                      <a:pt x="555" y="11"/>
                      <a:pt x="479" y="30"/>
                    </a:cubicBezTo>
                    <a:cubicBezTo>
                      <a:pt x="389" y="30"/>
                      <a:pt x="300" y="60"/>
                      <a:pt x="210" y="120"/>
                    </a:cubicBezTo>
                    <a:cubicBezTo>
                      <a:pt x="120" y="210"/>
                      <a:pt x="90" y="329"/>
                      <a:pt x="90" y="449"/>
                    </a:cubicBezTo>
                    <a:cubicBezTo>
                      <a:pt x="0" y="1317"/>
                      <a:pt x="300" y="2096"/>
                      <a:pt x="569" y="2904"/>
                    </a:cubicBezTo>
                    <a:cubicBezTo>
                      <a:pt x="839" y="3683"/>
                      <a:pt x="898" y="4402"/>
                      <a:pt x="1108" y="5180"/>
                    </a:cubicBezTo>
                    <a:cubicBezTo>
                      <a:pt x="1228" y="5599"/>
                      <a:pt x="1228" y="6049"/>
                      <a:pt x="1048" y="6438"/>
                    </a:cubicBezTo>
                    <a:cubicBezTo>
                      <a:pt x="958" y="6587"/>
                      <a:pt x="869" y="6737"/>
                      <a:pt x="779" y="6887"/>
                    </a:cubicBezTo>
                    <a:cubicBezTo>
                      <a:pt x="509" y="7306"/>
                      <a:pt x="509" y="7845"/>
                      <a:pt x="779" y="8294"/>
                    </a:cubicBezTo>
                    <a:cubicBezTo>
                      <a:pt x="1004" y="8633"/>
                      <a:pt x="1279" y="8757"/>
                      <a:pt x="1572" y="8757"/>
                    </a:cubicBezTo>
                    <a:cubicBezTo>
                      <a:pt x="2134" y="8757"/>
                      <a:pt x="2762" y="8300"/>
                      <a:pt x="3234" y="8025"/>
                    </a:cubicBezTo>
                    <a:cubicBezTo>
                      <a:pt x="3623" y="7845"/>
                      <a:pt x="3983" y="7606"/>
                      <a:pt x="4282" y="7306"/>
                    </a:cubicBezTo>
                    <a:cubicBezTo>
                      <a:pt x="4492" y="7067"/>
                      <a:pt x="4582" y="6767"/>
                      <a:pt x="4522" y="6498"/>
                    </a:cubicBezTo>
                    <a:cubicBezTo>
                      <a:pt x="4432" y="6168"/>
                      <a:pt x="4192" y="5899"/>
                      <a:pt x="3893" y="5749"/>
                    </a:cubicBezTo>
                    <a:lnTo>
                      <a:pt x="3833" y="5719"/>
                    </a:lnTo>
                    <a:cubicBezTo>
                      <a:pt x="3563" y="5569"/>
                      <a:pt x="3294" y="5390"/>
                      <a:pt x="3054" y="5180"/>
                    </a:cubicBezTo>
                    <a:cubicBezTo>
                      <a:pt x="2485" y="4551"/>
                      <a:pt x="2096" y="2246"/>
                      <a:pt x="1947" y="1856"/>
                    </a:cubicBezTo>
                    <a:cubicBezTo>
                      <a:pt x="1767" y="1407"/>
                      <a:pt x="1617" y="958"/>
                      <a:pt x="1437" y="509"/>
                    </a:cubicBezTo>
                    <a:cubicBezTo>
                      <a:pt x="1378" y="359"/>
                      <a:pt x="1318" y="239"/>
                      <a:pt x="1198" y="150"/>
                    </a:cubicBezTo>
                    <a:cubicBezTo>
                      <a:pt x="1055" y="47"/>
                      <a:pt x="883" y="1"/>
                      <a:pt x="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 rot="5005094">
                <a:off x="2595056" y="2557488"/>
                <a:ext cx="266360" cy="131349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4268" extrusionOk="0">
                    <a:moveTo>
                      <a:pt x="797" y="1"/>
                    </a:moveTo>
                    <a:cubicBezTo>
                      <a:pt x="691" y="1"/>
                      <a:pt x="586" y="22"/>
                      <a:pt x="480" y="43"/>
                    </a:cubicBezTo>
                    <a:cubicBezTo>
                      <a:pt x="270" y="163"/>
                      <a:pt x="120" y="403"/>
                      <a:pt x="61" y="642"/>
                    </a:cubicBezTo>
                    <a:cubicBezTo>
                      <a:pt x="1" y="702"/>
                      <a:pt x="1" y="792"/>
                      <a:pt x="1" y="882"/>
                    </a:cubicBezTo>
                    <a:cubicBezTo>
                      <a:pt x="31" y="1031"/>
                      <a:pt x="120" y="1121"/>
                      <a:pt x="240" y="1181"/>
                    </a:cubicBezTo>
                    <a:cubicBezTo>
                      <a:pt x="959" y="1660"/>
                      <a:pt x="1797" y="1750"/>
                      <a:pt x="2606" y="1900"/>
                    </a:cubicBezTo>
                    <a:cubicBezTo>
                      <a:pt x="3444" y="2019"/>
                      <a:pt x="4103" y="2319"/>
                      <a:pt x="4881" y="2529"/>
                    </a:cubicBezTo>
                    <a:cubicBezTo>
                      <a:pt x="5301" y="2588"/>
                      <a:pt x="5690" y="2798"/>
                      <a:pt x="5959" y="3157"/>
                    </a:cubicBezTo>
                    <a:cubicBezTo>
                      <a:pt x="6079" y="3277"/>
                      <a:pt x="6139" y="3457"/>
                      <a:pt x="6229" y="3606"/>
                    </a:cubicBezTo>
                    <a:cubicBezTo>
                      <a:pt x="6485" y="4004"/>
                      <a:pt x="6929" y="4268"/>
                      <a:pt x="7384" y="4268"/>
                    </a:cubicBezTo>
                    <a:cubicBezTo>
                      <a:pt x="7408" y="4268"/>
                      <a:pt x="7432" y="4267"/>
                      <a:pt x="7457" y="4265"/>
                    </a:cubicBezTo>
                    <a:cubicBezTo>
                      <a:pt x="8654" y="4145"/>
                      <a:pt x="8415" y="2798"/>
                      <a:pt x="8415" y="1960"/>
                    </a:cubicBezTo>
                    <a:cubicBezTo>
                      <a:pt x="8445" y="1540"/>
                      <a:pt x="8415" y="1121"/>
                      <a:pt x="8265" y="702"/>
                    </a:cubicBezTo>
                    <a:cubicBezTo>
                      <a:pt x="8175" y="432"/>
                      <a:pt x="7936" y="193"/>
                      <a:pt x="7666" y="103"/>
                    </a:cubicBezTo>
                    <a:cubicBezTo>
                      <a:pt x="7586" y="89"/>
                      <a:pt x="7505" y="81"/>
                      <a:pt x="7423" y="81"/>
                    </a:cubicBezTo>
                    <a:cubicBezTo>
                      <a:pt x="7168" y="81"/>
                      <a:pt x="6912" y="154"/>
                      <a:pt x="6708" y="313"/>
                    </a:cubicBezTo>
                    <a:lnTo>
                      <a:pt x="6648" y="343"/>
                    </a:lnTo>
                    <a:cubicBezTo>
                      <a:pt x="6379" y="522"/>
                      <a:pt x="6109" y="672"/>
                      <a:pt x="5810" y="792"/>
                    </a:cubicBezTo>
                    <a:cubicBezTo>
                      <a:pt x="5707" y="817"/>
                      <a:pt x="5584" y="829"/>
                      <a:pt x="5446" y="829"/>
                    </a:cubicBezTo>
                    <a:cubicBezTo>
                      <a:pt x="4457" y="829"/>
                      <a:pt x="2708" y="246"/>
                      <a:pt x="2366" y="193"/>
                    </a:cubicBezTo>
                    <a:cubicBezTo>
                      <a:pt x="1887" y="133"/>
                      <a:pt x="1408" y="73"/>
                      <a:pt x="929" y="13"/>
                    </a:cubicBezTo>
                    <a:cubicBezTo>
                      <a:pt x="885" y="5"/>
                      <a:pt x="841" y="1"/>
                      <a:pt x="7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 rot="5005094">
                <a:off x="3363805" y="2028882"/>
                <a:ext cx="162217" cy="25414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8258" extrusionOk="0">
                    <a:moveTo>
                      <a:pt x="2317" y="1"/>
                    </a:moveTo>
                    <a:cubicBezTo>
                      <a:pt x="2147" y="1"/>
                      <a:pt x="1975" y="18"/>
                      <a:pt x="1797" y="53"/>
                    </a:cubicBezTo>
                    <a:cubicBezTo>
                      <a:pt x="1528" y="113"/>
                      <a:pt x="1288" y="293"/>
                      <a:pt x="1139" y="562"/>
                    </a:cubicBezTo>
                    <a:cubicBezTo>
                      <a:pt x="1019" y="862"/>
                      <a:pt x="1049" y="1221"/>
                      <a:pt x="1199" y="1550"/>
                    </a:cubicBezTo>
                    <a:lnTo>
                      <a:pt x="1229" y="1610"/>
                    </a:lnTo>
                    <a:cubicBezTo>
                      <a:pt x="1378" y="1880"/>
                      <a:pt x="1468" y="2179"/>
                      <a:pt x="1528" y="2508"/>
                    </a:cubicBezTo>
                    <a:cubicBezTo>
                      <a:pt x="1618" y="3347"/>
                      <a:pt x="570" y="5443"/>
                      <a:pt x="450" y="5832"/>
                    </a:cubicBezTo>
                    <a:cubicBezTo>
                      <a:pt x="300" y="6281"/>
                      <a:pt x="181" y="6760"/>
                      <a:pt x="61" y="7210"/>
                    </a:cubicBezTo>
                    <a:cubicBezTo>
                      <a:pt x="1" y="7359"/>
                      <a:pt x="1" y="7509"/>
                      <a:pt x="1" y="7659"/>
                    </a:cubicBezTo>
                    <a:cubicBezTo>
                      <a:pt x="61" y="7898"/>
                      <a:pt x="300" y="8018"/>
                      <a:pt x="540" y="8168"/>
                    </a:cubicBezTo>
                    <a:cubicBezTo>
                      <a:pt x="600" y="8228"/>
                      <a:pt x="690" y="8258"/>
                      <a:pt x="779" y="8258"/>
                    </a:cubicBezTo>
                    <a:cubicBezTo>
                      <a:pt x="899" y="8228"/>
                      <a:pt x="1019" y="8168"/>
                      <a:pt x="1109" y="8048"/>
                    </a:cubicBezTo>
                    <a:cubicBezTo>
                      <a:pt x="1678" y="7419"/>
                      <a:pt x="1917" y="6611"/>
                      <a:pt x="2157" y="5802"/>
                    </a:cubicBezTo>
                    <a:cubicBezTo>
                      <a:pt x="2426" y="5024"/>
                      <a:pt x="2816" y="4395"/>
                      <a:pt x="3115" y="3646"/>
                    </a:cubicBezTo>
                    <a:cubicBezTo>
                      <a:pt x="3235" y="3227"/>
                      <a:pt x="3534" y="2898"/>
                      <a:pt x="3894" y="2688"/>
                    </a:cubicBezTo>
                    <a:cubicBezTo>
                      <a:pt x="4043" y="2598"/>
                      <a:pt x="4223" y="2538"/>
                      <a:pt x="4403" y="2478"/>
                    </a:cubicBezTo>
                    <a:cubicBezTo>
                      <a:pt x="4852" y="2269"/>
                      <a:pt x="5181" y="1850"/>
                      <a:pt x="5211" y="1341"/>
                    </a:cubicBezTo>
                    <a:cubicBezTo>
                      <a:pt x="5271" y="173"/>
                      <a:pt x="3923" y="203"/>
                      <a:pt x="3085" y="113"/>
                    </a:cubicBezTo>
                    <a:cubicBezTo>
                      <a:pt x="2831" y="40"/>
                      <a:pt x="2577" y="1"/>
                      <a:pt x="2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 rot="5005094">
                <a:off x="3353044" y="1762352"/>
                <a:ext cx="127194" cy="27054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791" extrusionOk="0">
                    <a:moveTo>
                      <a:pt x="3048" y="1"/>
                    </a:moveTo>
                    <a:cubicBezTo>
                      <a:pt x="2510" y="1"/>
                      <a:pt x="1896" y="347"/>
                      <a:pt x="1438" y="549"/>
                    </a:cubicBezTo>
                    <a:cubicBezTo>
                      <a:pt x="1049" y="668"/>
                      <a:pt x="660" y="878"/>
                      <a:pt x="330" y="1148"/>
                    </a:cubicBezTo>
                    <a:cubicBezTo>
                      <a:pt x="121" y="1357"/>
                      <a:pt x="1" y="1627"/>
                      <a:pt x="1" y="1926"/>
                    </a:cubicBezTo>
                    <a:cubicBezTo>
                      <a:pt x="61" y="2255"/>
                      <a:pt x="270" y="2555"/>
                      <a:pt x="570" y="2735"/>
                    </a:cubicBezTo>
                    <a:lnTo>
                      <a:pt x="600" y="2794"/>
                    </a:lnTo>
                    <a:cubicBezTo>
                      <a:pt x="869" y="2974"/>
                      <a:pt x="1109" y="3184"/>
                      <a:pt x="1318" y="3423"/>
                    </a:cubicBezTo>
                    <a:cubicBezTo>
                      <a:pt x="1857" y="4112"/>
                      <a:pt x="2007" y="6448"/>
                      <a:pt x="2097" y="6837"/>
                    </a:cubicBezTo>
                    <a:cubicBezTo>
                      <a:pt x="2217" y="7286"/>
                      <a:pt x="2336" y="7765"/>
                      <a:pt x="2486" y="8214"/>
                    </a:cubicBezTo>
                    <a:cubicBezTo>
                      <a:pt x="2516" y="8364"/>
                      <a:pt x="2576" y="8484"/>
                      <a:pt x="2666" y="8603"/>
                    </a:cubicBezTo>
                    <a:cubicBezTo>
                      <a:pt x="2840" y="8728"/>
                      <a:pt x="3057" y="8791"/>
                      <a:pt x="3263" y="8791"/>
                    </a:cubicBezTo>
                    <a:cubicBezTo>
                      <a:pt x="3304" y="8791"/>
                      <a:pt x="3344" y="8788"/>
                      <a:pt x="3384" y="8783"/>
                    </a:cubicBezTo>
                    <a:cubicBezTo>
                      <a:pt x="3474" y="8783"/>
                      <a:pt x="3564" y="8783"/>
                      <a:pt x="3624" y="8723"/>
                    </a:cubicBezTo>
                    <a:cubicBezTo>
                      <a:pt x="3744" y="8633"/>
                      <a:pt x="3804" y="8514"/>
                      <a:pt x="3804" y="8394"/>
                    </a:cubicBezTo>
                    <a:cubicBezTo>
                      <a:pt x="3983" y="7555"/>
                      <a:pt x="3774" y="6747"/>
                      <a:pt x="3564" y="5939"/>
                    </a:cubicBezTo>
                    <a:cubicBezTo>
                      <a:pt x="3384" y="5130"/>
                      <a:pt x="3384" y="4381"/>
                      <a:pt x="3295" y="3603"/>
                    </a:cubicBezTo>
                    <a:cubicBezTo>
                      <a:pt x="3205" y="3184"/>
                      <a:pt x="3265" y="2735"/>
                      <a:pt x="3444" y="2345"/>
                    </a:cubicBezTo>
                    <a:cubicBezTo>
                      <a:pt x="3564" y="2196"/>
                      <a:pt x="3684" y="2076"/>
                      <a:pt x="3774" y="1926"/>
                    </a:cubicBezTo>
                    <a:cubicBezTo>
                      <a:pt x="4073" y="1537"/>
                      <a:pt x="4133" y="998"/>
                      <a:pt x="3923" y="549"/>
                    </a:cubicBezTo>
                    <a:cubicBezTo>
                      <a:pt x="3702" y="141"/>
                      <a:pt x="3390" y="1"/>
                      <a:pt x="3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 rot="5005094">
                <a:off x="2193246" y="1885785"/>
                <a:ext cx="129964" cy="269684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8763" extrusionOk="0">
                    <a:moveTo>
                      <a:pt x="1647" y="1"/>
                    </a:moveTo>
                    <a:cubicBezTo>
                      <a:pt x="1602" y="1"/>
                      <a:pt x="1558" y="8"/>
                      <a:pt x="1528" y="23"/>
                    </a:cubicBezTo>
                    <a:cubicBezTo>
                      <a:pt x="1408" y="83"/>
                      <a:pt x="1318" y="173"/>
                      <a:pt x="1288" y="322"/>
                    </a:cubicBezTo>
                    <a:cubicBezTo>
                      <a:pt x="1019" y="1131"/>
                      <a:pt x="1138" y="1969"/>
                      <a:pt x="1198" y="2778"/>
                    </a:cubicBezTo>
                    <a:cubicBezTo>
                      <a:pt x="1288" y="3616"/>
                      <a:pt x="1168" y="4365"/>
                      <a:pt x="1198" y="5143"/>
                    </a:cubicBezTo>
                    <a:cubicBezTo>
                      <a:pt x="1228" y="5593"/>
                      <a:pt x="1108" y="6012"/>
                      <a:pt x="839" y="6341"/>
                    </a:cubicBezTo>
                    <a:cubicBezTo>
                      <a:pt x="719" y="6491"/>
                      <a:pt x="599" y="6611"/>
                      <a:pt x="480" y="6730"/>
                    </a:cubicBezTo>
                    <a:cubicBezTo>
                      <a:pt x="120" y="7090"/>
                      <a:pt x="1" y="7599"/>
                      <a:pt x="150" y="8078"/>
                    </a:cubicBezTo>
                    <a:cubicBezTo>
                      <a:pt x="343" y="8600"/>
                      <a:pt x="712" y="8763"/>
                      <a:pt x="1130" y="8763"/>
                    </a:cubicBezTo>
                    <a:cubicBezTo>
                      <a:pt x="1623" y="8763"/>
                      <a:pt x="2184" y="8537"/>
                      <a:pt x="2606" y="8407"/>
                    </a:cubicBezTo>
                    <a:cubicBezTo>
                      <a:pt x="3025" y="8317"/>
                      <a:pt x="3444" y="8168"/>
                      <a:pt x="3803" y="7958"/>
                    </a:cubicBezTo>
                    <a:cubicBezTo>
                      <a:pt x="4043" y="7778"/>
                      <a:pt x="4193" y="7509"/>
                      <a:pt x="4223" y="7209"/>
                    </a:cubicBezTo>
                    <a:cubicBezTo>
                      <a:pt x="4193" y="6850"/>
                      <a:pt x="4043" y="6551"/>
                      <a:pt x="3773" y="6311"/>
                    </a:cubicBezTo>
                    <a:lnTo>
                      <a:pt x="3713" y="6311"/>
                    </a:lnTo>
                    <a:cubicBezTo>
                      <a:pt x="3474" y="6102"/>
                      <a:pt x="3264" y="5862"/>
                      <a:pt x="3085" y="5622"/>
                    </a:cubicBezTo>
                    <a:cubicBezTo>
                      <a:pt x="2665" y="4874"/>
                      <a:pt x="2815" y="2508"/>
                      <a:pt x="2785" y="2119"/>
                    </a:cubicBezTo>
                    <a:cubicBezTo>
                      <a:pt x="2725" y="1640"/>
                      <a:pt x="2665" y="1161"/>
                      <a:pt x="2606" y="682"/>
                    </a:cubicBezTo>
                    <a:cubicBezTo>
                      <a:pt x="2576" y="532"/>
                      <a:pt x="2546" y="412"/>
                      <a:pt x="2456" y="263"/>
                    </a:cubicBezTo>
                    <a:cubicBezTo>
                      <a:pt x="2299" y="106"/>
                      <a:pt x="2097" y="17"/>
                      <a:pt x="1868" y="17"/>
                    </a:cubicBezTo>
                    <a:cubicBezTo>
                      <a:pt x="1835" y="17"/>
                      <a:pt x="1801" y="19"/>
                      <a:pt x="1767" y="23"/>
                    </a:cubicBezTo>
                    <a:cubicBezTo>
                      <a:pt x="1737" y="8"/>
                      <a:pt x="1692" y="1"/>
                      <a:pt x="16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 rot="5005094">
                <a:off x="2231041" y="1706207"/>
                <a:ext cx="172373" cy="251588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175" extrusionOk="0">
                    <a:moveTo>
                      <a:pt x="4822" y="0"/>
                    </a:moveTo>
                    <a:cubicBezTo>
                      <a:pt x="4702" y="0"/>
                      <a:pt x="4582" y="90"/>
                      <a:pt x="4492" y="180"/>
                    </a:cubicBezTo>
                    <a:cubicBezTo>
                      <a:pt x="3894" y="779"/>
                      <a:pt x="3654" y="1587"/>
                      <a:pt x="3355" y="2366"/>
                    </a:cubicBezTo>
                    <a:cubicBezTo>
                      <a:pt x="3055" y="3174"/>
                      <a:pt x="2666" y="3773"/>
                      <a:pt x="2307" y="4522"/>
                    </a:cubicBezTo>
                    <a:cubicBezTo>
                      <a:pt x="2157" y="4911"/>
                      <a:pt x="1857" y="5241"/>
                      <a:pt x="1498" y="5450"/>
                    </a:cubicBezTo>
                    <a:cubicBezTo>
                      <a:pt x="1318" y="5510"/>
                      <a:pt x="1139" y="5570"/>
                      <a:pt x="989" y="5630"/>
                    </a:cubicBezTo>
                    <a:cubicBezTo>
                      <a:pt x="510" y="5809"/>
                      <a:pt x="181" y="6229"/>
                      <a:pt x="121" y="6708"/>
                    </a:cubicBezTo>
                    <a:cubicBezTo>
                      <a:pt x="1" y="7906"/>
                      <a:pt x="1378" y="7935"/>
                      <a:pt x="2187" y="8055"/>
                    </a:cubicBezTo>
                    <a:cubicBezTo>
                      <a:pt x="2466" y="8135"/>
                      <a:pt x="2746" y="8175"/>
                      <a:pt x="3034" y="8175"/>
                    </a:cubicBezTo>
                    <a:cubicBezTo>
                      <a:pt x="3178" y="8175"/>
                      <a:pt x="3325" y="8165"/>
                      <a:pt x="3474" y="8145"/>
                    </a:cubicBezTo>
                    <a:cubicBezTo>
                      <a:pt x="3744" y="8115"/>
                      <a:pt x="4013" y="7935"/>
                      <a:pt x="4163" y="7666"/>
                    </a:cubicBezTo>
                    <a:cubicBezTo>
                      <a:pt x="4283" y="7367"/>
                      <a:pt x="4283" y="7007"/>
                      <a:pt x="4133" y="6678"/>
                    </a:cubicBezTo>
                    <a:lnTo>
                      <a:pt x="4103" y="6618"/>
                    </a:lnTo>
                    <a:cubicBezTo>
                      <a:pt x="3983" y="6348"/>
                      <a:pt x="3894" y="6019"/>
                      <a:pt x="3834" y="5720"/>
                    </a:cubicBezTo>
                    <a:cubicBezTo>
                      <a:pt x="3804" y="4851"/>
                      <a:pt x="4942" y="2815"/>
                      <a:pt x="5061" y="2426"/>
                    </a:cubicBezTo>
                    <a:cubicBezTo>
                      <a:pt x="5211" y="1977"/>
                      <a:pt x="5391" y="1528"/>
                      <a:pt x="5510" y="1048"/>
                    </a:cubicBezTo>
                    <a:cubicBezTo>
                      <a:pt x="5570" y="929"/>
                      <a:pt x="5600" y="779"/>
                      <a:pt x="5570" y="629"/>
                    </a:cubicBezTo>
                    <a:cubicBezTo>
                      <a:pt x="5510" y="360"/>
                      <a:pt x="5271" y="210"/>
                      <a:pt x="5061" y="90"/>
                    </a:cubicBezTo>
                    <a:cubicBezTo>
                      <a:pt x="5001" y="30"/>
                      <a:pt x="4912" y="0"/>
                      <a:pt x="48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 rot="5005094">
                <a:off x="3212692" y="1614629"/>
                <a:ext cx="157785" cy="208226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6766" extrusionOk="0">
                    <a:moveTo>
                      <a:pt x="2594" y="0"/>
                    </a:moveTo>
                    <a:cubicBezTo>
                      <a:pt x="1955" y="0"/>
                      <a:pt x="1389" y="744"/>
                      <a:pt x="959" y="1196"/>
                    </a:cubicBezTo>
                    <a:cubicBezTo>
                      <a:pt x="599" y="1466"/>
                      <a:pt x="330" y="1795"/>
                      <a:pt x="120" y="2184"/>
                    </a:cubicBezTo>
                    <a:cubicBezTo>
                      <a:pt x="0" y="2424"/>
                      <a:pt x="0" y="2753"/>
                      <a:pt x="120" y="3023"/>
                    </a:cubicBezTo>
                    <a:cubicBezTo>
                      <a:pt x="300" y="3292"/>
                      <a:pt x="599" y="3502"/>
                      <a:pt x="929" y="3562"/>
                    </a:cubicBezTo>
                    <a:lnTo>
                      <a:pt x="989" y="3592"/>
                    </a:lnTo>
                    <a:cubicBezTo>
                      <a:pt x="1288" y="3622"/>
                      <a:pt x="1587" y="3741"/>
                      <a:pt x="1887" y="3891"/>
                    </a:cubicBezTo>
                    <a:cubicBezTo>
                      <a:pt x="2815" y="4460"/>
                      <a:pt x="2935" y="5987"/>
                      <a:pt x="3863" y="6616"/>
                    </a:cubicBezTo>
                    <a:cubicBezTo>
                      <a:pt x="3998" y="6719"/>
                      <a:pt x="4153" y="6766"/>
                      <a:pt x="4304" y="6766"/>
                    </a:cubicBezTo>
                    <a:cubicBezTo>
                      <a:pt x="4724" y="6766"/>
                      <a:pt x="5127" y="6411"/>
                      <a:pt x="5061" y="5927"/>
                    </a:cubicBezTo>
                    <a:cubicBezTo>
                      <a:pt x="5061" y="5179"/>
                      <a:pt x="4133" y="3981"/>
                      <a:pt x="3773" y="3322"/>
                    </a:cubicBezTo>
                    <a:cubicBezTo>
                      <a:pt x="3534" y="2963"/>
                      <a:pt x="3414" y="2544"/>
                      <a:pt x="3474" y="2124"/>
                    </a:cubicBezTo>
                    <a:cubicBezTo>
                      <a:pt x="3504" y="1945"/>
                      <a:pt x="3564" y="1765"/>
                      <a:pt x="3624" y="1615"/>
                    </a:cubicBezTo>
                    <a:cubicBezTo>
                      <a:pt x="3743" y="1136"/>
                      <a:pt x="3594" y="597"/>
                      <a:pt x="3234" y="268"/>
                    </a:cubicBezTo>
                    <a:cubicBezTo>
                      <a:pt x="3015" y="78"/>
                      <a:pt x="2801" y="0"/>
                      <a:pt x="25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 rot="5005094">
                <a:off x="2851340" y="1465823"/>
                <a:ext cx="209211" cy="134119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4358" extrusionOk="0">
                    <a:moveTo>
                      <a:pt x="1199" y="1"/>
                    </a:moveTo>
                    <a:cubicBezTo>
                      <a:pt x="1" y="1"/>
                      <a:pt x="121" y="1378"/>
                      <a:pt x="61" y="2187"/>
                    </a:cubicBezTo>
                    <a:cubicBezTo>
                      <a:pt x="1" y="2636"/>
                      <a:pt x="1" y="3055"/>
                      <a:pt x="91" y="3474"/>
                    </a:cubicBezTo>
                    <a:cubicBezTo>
                      <a:pt x="180" y="3774"/>
                      <a:pt x="360" y="4013"/>
                      <a:pt x="630" y="4133"/>
                    </a:cubicBezTo>
                    <a:cubicBezTo>
                      <a:pt x="735" y="4162"/>
                      <a:pt x="844" y="4175"/>
                      <a:pt x="953" y="4175"/>
                    </a:cubicBezTo>
                    <a:cubicBezTo>
                      <a:pt x="1183" y="4175"/>
                      <a:pt x="1414" y="4115"/>
                      <a:pt x="1618" y="4013"/>
                    </a:cubicBezTo>
                    <a:lnTo>
                      <a:pt x="1678" y="3954"/>
                    </a:lnTo>
                    <a:cubicBezTo>
                      <a:pt x="1947" y="3804"/>
                      <a:pt x="2247" y="3684"/>
                      <a:pt x="2546" y="3594"/>
                    </a:cubicBezTo>
                    <a:cubicBezTo>
                      <a:pt x="2632" y="3580"/>
                      <a:pt x="2717" y="3574"/>
                      <a:pt x="2802" y="3574"/>
                    </a:cubicBezTo>
                    <a:cubicBezTo>
                      <a:pt x="3745" y="3574"/>
                      <a:pt x="4652" y="4357"/>
                      <a:pt x="5618" y="4357"/>
                    </a:cubicBezTo>
                    <a:cubicBezTo>
                      <a:pt x="5692" y="4357"/>
                      <a:pt x="5765" y="4353"/>
                      <a:pt x="5840" y="4343"/>
                    </a:cubicBezTo>
                    <a:cubicBezTo>
                      <a:pt x="6498" y="4313"/>
                      <a:pt x="6798" y="3474"/>
                      <a:pt x="6289" y="3025"/>
                    </a:cubicBezTo>
                    <a:cubicBezTo>
                      <a:pt x="5810" y="2456"/>
                      <a:pt x="4313" y="2187"/>
                      <a:pt x="3594" y="1947"/>
                    </a:cubicBezTo>
                    <a:cubicBezTo>
                      <a:pt x="3205" y="1828"/>
                      <a:pt x="2845" y="1588"/>
                      <a:pt x="2606" y="1229"/>
                    </a:cubicBezTo>
                    <a:cubicBezTo>
                      <a:pt x="2516" y="1079"/>
                      <a:pt x="2456" y="899"/>
                      <a:pt x="2366" y="750"/>
                    </a:cubicBezTo>
                    <a:cubicBezTo>
                      <a:pt x="2127" y="300"/>
                      <a:pt x="1678" y="3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 rot="5005094">
                <a:off x="2361802" y="1539854"/>
                <a:ext cx="234570" cy="149445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4856" extrusionOk="0">
                    <a:moveTo>
                      <a:pt x="6660" y="0"/>
                    </a:moveTo>
                    <a:cubicBezTo>
                      <a:pt x="6636" y="0"/>
                      <a:pt x="6613" y="2"/>
                      <a:pt x="6588" y="4"/>
                    </a:cubicBezTo>
                    <a:cubicBezTo>
                      <a:pt x="6564" y="2"/>
                      <a:pt x="6538" y="1"/>
                      <a:pt x="6512" y="1"/>
                    </a:cubicBezTo>
                    <a:cubicBezTo>
                      <a:pt x="5757" y="1"/>
                      <a:pt x="4560" y="823"/>
                      <a:pt x="3924" y="1142"/>
                    </a:cubicBezTo>
                    <a:cubicBezTo>
                      <a:pt x="3649" y="1325"/>
                      <a:pt x="3322" y="1403"/>
                      <a:pt x="2996" y="1403"/>
                    </a:cubicBezTo>
                    <a:cubicBezTo>
                      <a:pt x="2895" y="1403"/>
                      <a:pt x="2795" y="1395"/>
                      <a:pt x="2696" y="1381"/>
                    </a:cubicBezTo>
                    <a:cubicBezTo>
                      <a:pt x="2516" y="1351"/>
                      <a:pt x="2366" y="1261"/>
                      <a:pt x="2187" y="1201"/>
                    </a:cubicBezTo>
                    <a:cubicBezTo>
                      <a:pt x="2052" y="1159"/>
                      <a:pt x="1914" y="1138"/>
                      <a:pt x="1778" y="1138"/>
                    </a:cubicBezTo>
                    <a:cubicBezTo>
                      <a:pt x="1432" y="1138"/>
                      <a:pt x="1097" y="1273"/>
                      <a:pt x="839" y="1531"/>
                    </a:cubicBezTo>
                    <a:cubicBezTo>
                      <a:pt x="1" y="2369"/>
                      <a:pt x="1049" y="3268"/>
                      <a:pt x="1618" y="3866"/>
                    </a:cubicBezTo>
                    <a:cubicBezTo>
                      <a:pt x="1857" y="4226"/>
                      <a:pt x="2187" y="4495"/>
                      <a:pt x="2546" y="4735"/>
                    </a:cubicBezTo>
                    <a:cubicBezTo>
                      <a:pt x="2698" y="4819"/>
                      <a:pt x="2859" y="4856"/>
                      <a:pt x="3020" y="4856"/>
                    </a:cubicBezTo>
                    <a:cubicBezTo>
                      <a:pt x="3144" y="4856"/>
                      <a:pt x="3267" y="4834"/>
                      <a:pt x="3385" y="4795"/>
                    </a:cubicBezTo>
                    <a:cubicBezTo>
                      <a:pt x="3684" y="4615"/>
                      <a:pt x="3894" y="4316"/>
                      <a:pt x="3983" y="3986"/>
                    </a:cubicBezTo>
                    <a:lnTo>
                      <a:pt x="4013" y="3956"/>
                    </a:lnTo>
                    <a:cubicBezTo>
                      <a:pt x="4103" y="3627"/>
                      <a:pt x="4223" y="3327"/>
                      <a:pt x="4373" y="3058"/>
                    </a:cubicBezTo>
                    <a:cubicBezTo>
                      <a:pt x="5001" y="2160"/>
                      <a:pt x="6529" y="2130"/>
                      <a:pt x="7217" y="1231"/>
                    </a:cubicBezTo>
                    <a:cubicBezTo>
                      <a:pt x="7621" y="741"/>
                      <a:pt x="7275" y="0"/>
                      <a:pt x="6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 rot="5005094">
                <a:off x="3061683" y="2373313"/>
                <a:ext cx="195362" cy="174835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5681" extrusionOk="0">
                    <a:moveTo>
                      <a:pt x="4579" y="0"/>
                    </a:moveTo>
                    <a:cubicBezTo>
                      <a:pt x="4470" y="0"/>
                      <a:pt x="4351" y="19"/>
                      <a:pt x="4221" y="60"/>
                    </a:cubicBezTo>
                    <a:cubicBezTo>
                      <a:pt x="3742" y="240"/>
                      <a:pt x="3413" y="659"/>
                      <a:pt x="3353" y="1168"/>
                    </a:cubicBezTo>
                    <a:cubicBezTo>
                      <a:pt x="3323" y="1318"/>
                      <a:pt x="3323" y="1497"/>
                      <a:pt x="3293" y="1677"/>
                    </a:cubicBezTo>
                    <a:cubicBezTo>
                      <a:pt x="3143" y="2096"/>
                      <a:pt x="2904" y="2455"/>
                      <a:pt x="2545" y="2695"/>
                    </a:cubicBezTo>
                    <a:cubicBezTo>
                      <a:pt x="1916" y="3114"/>
                      <a:pt x="568" y="3863"/>
                      <a:pt x="299" y="4552"/>
                    </a:cubicBezTo>
                    <a:cubicBezTo>
                      <a:pt x="0" y="5067"/>
                      <a:pt x="390" y="5680"/>
                      <a:pt x="955" y="5680"/>
                    </a:cubicBezTo>
                    <a:cubicBezTo>
                      <a:pt x="1014" y="5680"/>
                      <a:pt x="1075" y="5674"/>
                      <a:pt x="1137" y="5659"/>
                    </a:cubicBezTo>
                    <a:cubicBezTo>
                      <a:pt x="2245" y="5450"/>
                      <a:pt x="2934" y="4102"/>
                      <a:pt x="4042" y="3923"/>
                    </a:cubicBezTo>
                    <a:cubicBezTo>
                      <a:pt x="4122" y="3915"/>
                      <a:pt x="4204" y="3911"/>
                      <a:pt x="4288" y="3911"/>
                    </a:cubicBezTo>
                    <a:cubicBezTo>
                      <a:pt x="4515" y="3911"/>
                      <a:pt x="4751" y="3939"/>
                      <a:pt x="4970" y="3983"/>
                    </a:cubicBezTo>
                    <a:lnTo>
                      <a:pt x="5030" y="4013"/>
                    </a:lnTo>
                    <a:cubicBezTo>
                      <a:pt x="5112" y="4028"/>
                      <a:pt x="5196" y="4035"/>
                      <a:pt x="5281" y="4035"/>
                    </a:cubicBezTo>
                    <a:cubicBezTo>
                      <a:pt x="5535" y="4035"/>
                      <a:pt x="5793" y="3968"/>
                      <a:pt x="6018" y="3833"/>
                    </a:cubicBezTo>
                    <a:cubicBezTo>
                      <a:pt x="6228" y="3623"/>
                      <a:pt x="6347" y="3324"/>
                      <a:pt x="6347" y="3054"/>
                    </a:cubicBezTo>
                    <a:cubicBezTo>
                      <a:pt x="6287" y="2605"/>
                      <a:pt x="6168" y="2186"/>
                      <a:pt x="5958" y="1827"/>
                    </a:cubicBezTo>
                    <a:cubicBezTo>
                      <a:pt x="5693" y="1137"/>
                      <a:pt x="5427" y="0"/>
                      <a:pt x="4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 rot="5005094">
                <a:off x="2409527" y="2434967"/>
                <a:ext cx="221121" cy="167541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5444" extrusionOk="0">
                    <a:moveTo>
                      <a:pt x="960" y="0"/>
                    </a:moveTo>
                    <a:cubicBezTo>
                      <a:pt x="392" y="0"/>
                      <a:pt x="1" y="641"/>
                      <a:pt x="327" y="1158"/>
                    </a:cubicBezTo>
                    <a:cubicBezTo>
                      <a:pt x="836" y="2146"/>
                      <a:pt x="2334" y="2446"/>
                      <a:pt x="2783" y="3434"/>
                    </a:cubicBezTo>
                    <a:cubicBezTo>
                      <a:pt x="2903" y="3733"/>
                      <a:pt x="2962" y="4063"/>
                      <a:pt x="2992" y="4362"/>
                    </a:cubicBezTo>
                    <a:lnTo>
                      <a:pt x="2992" y="4422"/>
                    </a:lnTo>
                    <a:cubicBezTo>
                      <a:pt x="3022" y="4751"/>
                      <a:pt x="3172" y="5081"/>
                      <a:pt x="3442" y="5290"/>
                    </a:cubicBezTo>
                    <a:cubicBezTo>
                      <a:pt x="3593" y="5385"/>
                      <a:pt x="3769" y="5444"/>
                      <a:pt x="3953" y="5444"/>
                    </a:cubicBezTo>
                    <a:cubicBezTo>
                      <a:pt x="4060" y="5444"/>
                      <a:pt x="4170" y="5424"/>
                      <a:pt x="4280" y="5380"/>
                    </a:cubicBezTo>
                    <a:cubicBezTo>
                      <a:pt x="4669" y="5231"/>
                      <a:pt x="5029" y="4991"/>
                      <a:pt x="5358" y="4692"/>
                    </a:cubicBezTo>
                    <a:cubicBezTo>
                      <a:pt x="6017" y="4183"/>
                      <a:pt x="7184" y="3524"/>
                      <a:pt x="6556" y="2536"/>
                    </a:cubicBezTo>
                    <a:cubicBezTo>
                      <a:pt x="6302" y="2181"/>
                      <a:pt x="5899" y="1976"/>
                      <a:pt x="5490" y="1976"/>
                    </a:cubicBezTo>
                    <a:cubicBezTo>
                      <a:pt x="5416" y="1976"/>
                      <a:pt x="5342" y="1983"/>
                      <a:pt x="5268" y="1997"/>
                    </a:cubicBezTo>
                    <a:cubicBezTo>
                      <a:pt x="5088" y="1997"/>
                      <a:pt x="4909" y="2057"/>
                      <a:pt x="4729" y="2057"/>
                    </a:cubicBezTo>
                    <a:cubicBezTo>
                      <a:pt x="4310" y="2057"/>
                      <a:pt x="3891" y="1907"/>
                      <a:pt x="3561" y="1637"/>
                    </a:cubicBezTo>
                    <a:cubicBezTo>
                      <a:pt x="2962" y="1188"/>
                      <a:pt x="1885" y="110"/>
                      <a:pt x="1136" y="20"/>
                    </a:cubicBezTo>
                    <a:cubicBezTo>
                      <a:pt x="1076" y="7"/>
                      <a:pt x="1017" y="0"/>
                      <a:pt x="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 rot="5005094">
                <a:off x="3191336" y="2208810"/>
                <a:ext cx="243310" cy="217889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080" extrusionOk="0">
                    <a:moveTo>
                      <a:pt x="4568" y="0"/>
                    </a:moveTo>
                    <a:cubicBezTo>
                      <a:pt x="4346" y="0"/>
                      <a:pt x="4133" y="68"/>
                      <a:pt x="3953" y="202"/>
                    </a:cubicBezTo>
                    <a:cubicBezTo>
                      <a:pt x="3713" y="442"/>
                      <a:pt x="3594" y="771"/>
                      <a:pt x="3594" y="1131"/>
                    </a:cubicBezTo>
                    <a:cubicBezTo>
                      <a:pt x="3624" y="1161"/>
                      <a:pt x="3624" y="1161"/>
                      <a:pt x="3624" y="1191"/>
                    </a:cubicBezTo>
                    <a:cubicBezTo>
                      <a:pt x="3624" y="1520"/>
                      <a:pt x="3594" y="1819"/>
                      <a:pt x="3534" y="2149"/>
                    </a:cubicBezTo>
                    <a:cubicBezTo>
                      <a:pt x="3234" y="2957"/>
                      <a:pt x="1408" y="4424"/>
                      <a:pt x="1168" y="4724"/>
                    </a:cubicBezTo>
                    <a:cubicBezTo>
                      <a:pt x="839" y="5113"/>
                      <a:pt x="539" y="5443"/>
                      <a:pt x="240" y="5832"/>
                    </a:cubicBezTo>
                    <a:cubicBezTo>
                      <a:pt x="120" y="5922"/>
                      <a:pt x="60" y="6071"/>
                      <a:pt x="0" y="6191"/>
                    </a:cubicBezTo>
                    <a:cubicBezTo>
                      <a:pt x="0" y="6461"/>
                      <a:pt x="90" y="6700"/>
                      <a:pt x="270" y="6880"/>
                    </a:cubicBezTo>
                    <a:cubicBezTo>
                      <a:pt x="330" y="6970"/>
                      <a:pt x="390" y="7030"/>
                      <a:pt x="480" y="7059"/>
                    </a:cubicBezTo>
                    <a:cubicBezTo>
                      <a:pt x="529" y="7072"/>
                      <a:pt x="579" y="7079"/>
                      <a:pt x="628" y="7079"/>
                    </a:cubicBezTo>
                    <a:cubicBezTo>
                      <a:pt x="699" y="7079"/>
                      <a:pt x="769" y="7065"/>
                      <a:pt x="839" y="7030"/>
                    </a:cubicBezTo>
                    <a:cubicBezTo>
                      <a:pt x="1617" y="6670"/>
                      <a:pt x="2156" y="6041"/>
                      <a:pt x="2725" y="5413"/>
                    </a:cubicBezTo>
                    <a:cubicBezTo>
                      <a:pt x="3264" y="4784"/>
                      <a:pt x="3893" y="4395"/>
                      <a:pt x="4462" y="3826"/>
                    </a:cubicBezTo>
                    <a:cubicBezTo>
                      <a:pt x="4761" y="3526"/>
                      <a:pt x="5151" y="3317"/>
                      <a:pt x="5600" y="3257"/>
                    </a:cubicBezTo>
                    <a:cubicBezTo>
                      <a:pt x="5780" y="3257"/>
                      <a:pt x="5959" y="3287"/>
                      <a:pt x="6139" y="3287"/>
                    </a:cubicBezTo>
                    <a:cubicBezTo>
                      <a:pt x="6163" y="3288"/>
                      <a:pt x="6187" y="3289"/>
                      <a:pt x="6211" y="3289"/>
                    </a:cubicBezTo>
                    <a:cubicBezTo>
                      <a:pt x="6666" y="3289"/>
                      <a:pt x="7109" y="3024"/>
                      <a:pt x="7337" y="2598"/>
                    </a:cubicBezTo>
                    <a:cubicBezTo>
                      <a:pt x="7905" y="1550"/>
                      <a:pt x="6618" y="1011"/>
                      <a:pt x="5929" y="592"/>
                    </a:cubicBezTo>
                    <a:cubicBezTo>
                      <a:pt x="5600" y="322"/>
                      <a:pt x="5211" y="113"/>
                      <a:pt x="4791" y="23"/>
                    </a:cubicBezTo>
                    <a:cubicBezTo>
                      <a:pt x="4717" y="8"/>
                      <a:pt x="4642" y="0"/>
                      <a:pt x="45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 rot="5005094">
                <a:off x="3036765" y="1462712"/>
                <a:ext cx="240540" cy="199701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6489" extrusionOk="0">
                    <a:moveTo>
                      <a:pt x="1703" y="0"/>
                    </a:moveTo>
                    <a:cubicBezTo>
                      <a:pt x="836" y="0"/>
                      <a:pt x="571" y="1151"/>
                      <a:pt x="330" y="1848"/>
                    </a:cubicBezTo>
                    <a:cubicBezTo>
                      <a:pt x="150" y="2237"/>
                      <a:pt x="30" y="2656"/>
                      <a:pt x="1" y="3075"/>
                    </a:cubicBezTo>
                    <a:cubicBezTo>
                      <a:pt x="1" y="3375"/>
                      <a:pt x="120" y="3644"/>
                      <a:pt x="360" y="3824"/>
                    </a:cubicBezTo>
                    <a:cubicBezTo>
                      <a:pt x="546" y="3948"/>
                      <a:pt x="775" y="4015"/>
                      <a:pt x="1007" y="4015"/>
                    </a:cubicBezTo>
                    <a:cubicBezTo>
                      <a:pt x="1111" y="4015"/>
                      <a:pt x="1216" y="4001"/>
                      <a:pt x="1318" y="3974"/>
                    </a:cubicBezTo>
                    <a:lnTo>
                      <a:pt x="1408" y="4004"/>
                    </a:lnTo>
                    <a:cubicBezTo>
                      <a:pt x="1707" y="3914"/>
                      <a:pt x="2007" y="3884"/>
                      <a:pt x="2336" y="3884"/>
                    </a:cubicBezTo>
                    <a:cubicBezTo>
                      <a:pt x="3204" y="4004"/>
                      <a:pt x="5001" y="5471"/>
                      <a:pt x="5360" y="5680"/>
                    </a:cubicBezTo>
                    <a:cubicBezTo>
                      <a:pt x="5780" y="5920"/>
                      <a:pt x="6199" y="6129"/>
                      <a:pt x="6618" y="6369"/>
                    </a:cubicBezTo>
                    <a:cubicBezTo>
                      <a:pt x="6738" y="6429"/>
                      <a:pt x="6887" y="6489"/>
                      <a:pt x="7037" y="6489"/>
                    </a:cubicBezTo>
                    <a:cubicBezTo>
                      <a:pt x="7277" y="6429"/>
                      <a:pt x="7516" y="6309"/>
                      <a:pt x="7666" y="6100"/>
                    </a:cubicBezTo>
                    <a:cubicBezTo>
                      <a:pt x="7726" y="6040"/>
                      <a:pt x="7756" y="5950"/>
                      <a:pt x="7786" y="5860"/>
                    </a:cubicBezTo>
                    <a:cubicBezTo>
                      <a:pt x="7816" y="5740"/>
                      <a:pt x="7756" y="5591"/>
                      <a:pt x="7666" y="5501"/>
                    </a:cubicBezTo>
                    <a:cubicBezTo>
                      <a:pt x="7187" y="4812"/>
                      <a:pt x="6438" y="4393"/>
                      <a:pt x="5720" y="4004"/>
                    </a:cubicBezTo>
                    <a:cubicBezTo>
                      <a:pt x="5001" y="3584"/>
                      <a:pt x="4462" y="3075"/>
                      <a:pt x="3803" y="2596"/>
                    </a:cubicBezTo>
                    <a:cubicBezTo>
                      <a:pt x="3444" y="2387"/>
                      <a:pt x="3175" y="2027"/>
                      <a:pt x="3025" y="1638"/>
                    </a:cubicBezTo>
                    <a:cubicBezTo>
                      <a:pt x="2995" y="1458"/>
                      <a:pt x="2995" y="1279"/>
                      <a:pt x="2935" y="1099"/>
                    </a:cubicBezTo>
                    <a:cubicBezTo>
                      <a:pt x="2845" y="590"/>
                      <a:pt x="2486" y="201"/>
                      <a:pt x="2037" y="51"/>
                    </a:cubicBezTo>
                    <a:cubicBezTo>
                      <a:pt x="1916" y="16"/>
                      <a:pt x="1805" y="0"/>
                      <a:pt x="17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 rot="5005094">
                <a:off x="2566581" y="1393303"/>
                <a:ext cx="286611" cy="126302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4104" extrusionOk="0">
                    <a:moveTo>
                      <a:pt x="1571" y="0"/>
                    </a:moveTo>
                    <a:cubicBezTo>
                      <a:pt x="1408" y="0"/>
                      <a:pt x="1241" y="30"/>
                      <a:pt x="1079" y="91"/>
                    </a:cubicBezTo>
                    <a:cubicBezTo>
                      <a:pt x="1" y="570"/>
                      <a:pt x="629" y="1798"/>
                      <a:pt x="929" y="2546"/>
                    </a:cubicBezTo>
                    <a:cubicBezTo>
                      <a:pt x="1019" y="2966"/>
                      <a:pt x="1198" y="3385"/>
                      <a:pt x="1468" y="3714"/>
                    </a:cubicBezTo>
                    <a:cubicBezTo>
                      <a:pt x="1647" y="3954"/>
                      <a:pt x="1917" y="4074"/>
                      <a:pt x="2216" y="4103"/>
                    </a:cubicBezTo>
                    <a:cubicBezTo>
                      <a:pt x="2546" y="4044"/>
                      <a:pt x="2845" y="3864"/>
                      <a:pt x="3055" y="3594"/>
                    </a:cubicBezTo>
                    <a:lnTo>
                      <a:pt x="3115" y="3535"/>
                    </a:lnTo>
                    <a:cubicBezTo>
                      <a:pt x="3294" y="3265"/>
                      <a:pt x="3534" y="3055"/>
                      <a:pt x="3773" y="2846"/>
                    </a:cubicBezTo>
                    <a:cubicBezTo>
                      <a:pt x="4522" y="2397"/>
                      <a:pt x="6858" y="2367"/>
                      <a:pt x="7247" y="2307"/>
                    </a:cubicBezTo>
                    <a:cubicBezTo>
                      <a:pt x="7726" y="2217"/>
                      <a:pt x="8175" y="2127"/>
                      <a:pt x="8654" y="2007"/>
                    </a:cubicBezTo>
                    <a:cubicBezTo>
                      <a:pt x="8804" y="2007"/>
                      <a:pt x="8954" y="1948"/>
                      <a:pt x="9073" y="1858"/>
                    </a:cubicBezTo>
                    <a:cubicBezTo>
                      <a:pt x="9223" y="1648"/>
                      <a:pt x="9313" y="1409"/>
                      <a:pt x="9283" y="1169"/>
                    </a:cubicBezTo>
                    <a:cubicBezTo>
                      <a:pt x="9283" y="1079"/>
                      <a:pt x="9283" y="989"/>
                      <a:pt x="9253" y="900"/>
                    </a:cubicBezTo>
                    <a:cubicBezTo>
                      <a:pt x="9163" y="780"/>
                      <a:pt x="9043" y="720"/>
                      <a:pt x="8924" y="690"/>
                    </a:cubicBezTo>
                    <a:cubicBezTo>
                      <a:pt x="8654" y="620"/>
                      <a:pt x="8381" y="593"/>
                      <a:pt x="8106" y="593"/>
                    </a:cubicBezTo>
                    <a:cubicBezTo>
                      <a:pt x="7556" y="593"/>
                      <a:pt x="6997" y="700"/>
                      <a:pt x="6438" y="780"/>
                    </a:cubicBezTo>
                    <a:cubicBezTo>
                      <a:pt x="5630" y="930"/>
                      <a:pt x="4881" y="870"/>
                      <a:pt x="4103" y="930"/>
                    </a:cubicBezTo>
                    <a:cubicBezTo>
                      <a:pt x="4013" y="941"/>
                      <a:pt x="3924" y="947"/>
                      <a:pt x="3837" y="947"/>
                    </a:cubicBezTo>
                    <a:cubicBezTo>
                      <a:pt x="3488" y="947"/>
                      <a:pt x="3163" y="852"/>
                      <a:pt x="2875" y="660"/>
                    </a:cubicBezTo>
                    <a:cubicBezTo>
                      <a:pt x="2725" y="570"/>
                      <a:pt x="2606" y="420"/>
                      <a:pt x="2456" y="331"/>
                    </a:cubicBezTo>
                    <a:cubicBezTo>
                      <a:pt x="2199" y="113"/>
                      <a:pt x="1890" y="0"/>
                      <a:pt x="15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 rot="5005094">
                <a:off x="2511880" y="1985800"/>
                <a:ext cx="246080" cy="24063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819" extrusionOk="0">
                    <a:moveTo>
                      <a:pt x="3758" y="0"/>
                    </a:moveTo>
                    <a:cubicBezTo>
                      <a:pt x="3297" y="0"/>
                      <a:pt x="2834" y="85"/>
                      <a:pt x="2396" y="253"/>
                    </a:cubicBezTo>
                    <a:cubicBezTo>
                      <a:pt x="1168" y="672"/>
                      <a:pt x="300" y="1780"/>
                      <a:pt x="150" y="3038"/>
                    </a:cubicBezTo>
                    <a:cubicBezTo>
                      <a:pt x="0" y="4535"/>
                      <a:pt x="629" y="5972"/>
                      <a:pt x="1797" y="6871"/>
                    </a:cubicBezTo>
                    <a:cubicBezTo>
                      <a:pt x="2286" y="7237"/>
                      <a:pt x="2867" y="7419"/>
                      <a:pt x="3445" y="7419"/>
                    </a:cubicBezTo>
                    <a:cubicBezTo>
                      <a:pt x="4143" y="7419"/>
                      <a:pt x="4836" y="7155"/>
                      <a:pt x="5360" y="6631"/>
                    </a:cubicBezTo>
                    <a:cubicBezTo>
                      <a:pt x="6348" y="5583"/>
                      <a:pt x="6408" y="3996"/>
                      <a:pt x="5540" y="2888"/>
                    </a:cubicBezTo>
                    <a:cubicBezTo>
                      <a:pt x="5111" y="2383"/>
                      <a:pt x="4488" y="2113"/>
                      <a:pt x="3872" y="2113"/>
                    </a:cubicBezTo>
                    <a:cubicBezTo>
                      <a:pt x="3283" y="2113"/>
                      <a:pt x="2701" y="2361"/>
                      <a:pt x="2306" y="2888"/>
                    </a:cubicBezTo>
                    <a:cubicBezTo>
                      <a:pt x="1917" y="3367"/>
                      <a:pt x="1857" y="4026"/>
                      <a:pt x="2126" y="4625"/>
                    </a:cubicBezTo>
                    <a:cubicBezTo>
                      <a:pt x="2339" y="5131"/>
                      <a:pt x="2814" y="5448"/>
                      <a:pt x="3359" y="5448"/>
                    </a:cubicBezTo>
                    <a:cubicBezTo>
                      <a:pt x="3426" y="5448"/>
                      <a:pt x="3494" y="5443"/>
                      <a:pt x="3563" y="5433"/>
                    </a:cubicBezTo>
                    <a:cubicBezTo>
                      <a:pt x="4102" y="5344"/>
                      <a:pt x="4552" y="4894"/>
                      <a:pt x="4611" y="4355"/>
                    </a:cubicBezTo>
                    <a:cubicBezTo>
                      <a:pt x="4641" y="3846"/>
                      <a:pt x="4282" y="3397"/>
                      <a:pt x="3773" y="3307"/>
                    </a:cubicBezTo>
                    <a:cubicBezTo>
                      <a:pt x="3693" y="3287"/>
                      <a:pt x="3617" y="3277"/>
                      <a:pt x="3542" y="3277"/>
                    </a:cubicBezTo>
                    <a:cubicBezTo>
                      <a:pt x="3394" y="3277"/>
                      <a:pt x="3254" y="3317"/>
                      <a:pt x="3114" y="3397"/>
                    </a:cubicBezTo>
                    <a:cubicBezTo>
                      <a:pt x="2987" y="3499"/>
                      <a:pt x="3076" y="3686"/>
                      <a:pt x="3197" y="3686"/>
                    </a:cubicBezTo>
                    <a:cubicBezTo>
                      <a:pt x="3218" y="3686"/>
                      <a:pt x="3241" y="3680"/>
                      <a:pt x="3264" y="3667"/>
                    </a:cubicBezTo>
                    <a:lnTo>
                      <a:pt x="3294" y="3637"/>
                    </a:lnTo>
                    <a:cubicBezTo>
                      <a:pt x="3357" y="3616"/>
                      <a:pt x="3420" y="3606"/>
                      <a:pt x="3483" y="3606"/>
                    </a:cubicBezTo>
                    <a:cubicBezTo>
                      <a:pt x="3779" y="3606"/>
                      <a:pt x="4053" y="3830"/>
                      <a:pt x="4102" y="4176"/>
                    </a:cubicBezTo>
                    <a:cubicBezTo>
                      <a:pt x="4132" y="4535"/>
                      <a:pt x="3713" y="4805"/>
                      <a:pt x="3414" y="4805"/>
                    </a:cubicBezTo>
                    <a:cubicBezTo>
                      <a:pt x="2965" y="4775"/>
                      <a:pt x="2635" y="4445"/>
                      <a:pt x="2605" y="3996"/>
                    </a:cubicBezTo>
                    <a:cubicBezTo>
                      <a:pt x="2575" y="3577"/>
                      <a:pt x="2785" y="3158"/>
                      <a:pt x="3174" y="2948"/>
                    </a:cubicBezTo>
                    <a:cubicBezTo>
                      <a:pt x="3392" y="2803"/>
                      <a:pt x="3628" y="2738"/>
                      <a:pt x="3861" y="2738"/>
                    </a:cubicBezTo>
                    <a:cubicBezTo>
                      <a:pt x="4494" y="2738"/>
                      <a:pt x="5111" y="3212"/>
                      <a:pt x="5330" y="3846"/>
                    </a:cubicBezTo>
                    <a:cubicBezTo>
                      <a:pt x="5689" y="4864"/>
                      <a:pt x="5240" y="5972"/>
                      <a:pt x="4282" y="6481"/>
                    </a:cubicBezTo>
                    <a:cubicBezTo>
                      <a:pt x="4045" y="6581"/>
                      <a:pt x="3802" y="6626"/>
                      <a:pt x="3562" y="6626"/>
                    </a:cubicBezTo>
                    <a:cubicBezTo>
                      <a:pt x="2861" y="6626"/>
                      <a:pt x="2183" y="6246"/>
                      <a:pt x="1737" y="5733"/>
                    </a:cubicBezTo>
                    <a:cubicBezTo>
                      <a:pt x="1018" y="4894"/>
                      <a:pt x="779" y="3757"/>
                      <a:pt x="1018" y="2679"/>
                    </a:cubicBezTo>
                    <a:cubicBezTo>
                      <a:pt x="1318" y="1840"/>
                      <a:pt x="1976" y="1181"/>
                      <a:pt x="2815" y="942"/>
                    </a:cubicBezTo>
                    <a:cubicBezTo>
                      <a:pt x="3113" y="855"/>
                      <a:pt x="3415" y="812"/>
                      <a:pt x="3712" y="812"/>
                    </a:cubicBezTo>
                    <a:cubicBezTo>
                      <a:pt x="4341" y="812"/>
                      <a:pt x="4952" y="1005"/>
                      <a:pt x="5480" y="1391"/>
                    </a:cubicBezTo>
                    <a:cubicBezTo>
                      <a:pt x="6348" y="1990"/>
                      <a:pt x="6917" y="2948"/>
                      <a:pt x="7037" y="3996"/>
                    </a:cubicBezTo>
                    <a:cubicBezTo>
                      <a:pt x="7157" y="5134"/>
                      <a:pt x="6887" y="6272"/>
                      <a:pt x="6288" y="7230"/>
                    </a:cubicBezTo>
                    <a:cubicBezTo>
                      <a:pt x="6103" y="7538"/>
                      <a:pt x="6370" y="7818"/>
                      <a:pt x="6642" y="7818"/>
                    </a:cubicBezTo>
                    <a:cubicBezTo>
                      <a:pt x="6767" y="7818"/>
                      <a:pt x="6893" y="7760"/>
                      <a:pt x="6977" y="7619"/>
                    </a:cubicBezTo>
                    <a:cubicBezTo>
                      <a:pt x="7696" y="6541"/>
                      <a:pt x="7995" y="5224"/>
                      <a:pt x="7845" y="3936"/>
                    </a:cubicBezTo>
                    <a:cubicBezTo>
                      <a:pt x="7696" y="2649"/>
                      <a:pt x="6977" y="1451"/>
                      <a:pt x="5929" y="702"/>
                    </a:cubicBezTo>
                    <a:cubicBezTo>
                      <a:pt x="5293" y="234"/>
                      <a:pt x="4528" y="0"/>
                      <a:pt x="37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 rot="5005094">
                <a:off x="2894600" y="1911143"/>
                <a:ext cx="246049" cy="240386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7811" extrusionOk="0">
                    <a:moveTo>
                      <a:pt x="3728" y="0"/>
                    </a:moveTo>
                    <a:cubicBezTo>
                      <a:pt x="3276" y="0"/>
                      <a:pt x="2824" y="80"/>
                      <a:pt x="2396" y="245"/>
                    </a:cubicBezTo>
                    <a:cubicBezTo>
                      <a:pt x="1168" y="694"/>
                      <a:pt x="300" y="1772"/>
                      <a:pt x="150" y="3060"/>
                    </a:cubicBezTo>
                    <a:cubicBezTo>
                      <a:pt x="0" y="4527"/>
                      <a:pt x="629" y="5964"/>
                      <a:pt x="1797" y="6863"/>
                    </a:cubicBezTo>
                    <a:cubicBezTo>
                      <a:pt x="2285" y="7229"/>
                      <a:pt x="2867" y="7411"/>
                      <a:pt x="3445" y="7411"/>
                    </a:cubicBezTo>
                    <a:cubicBezTo>
                      <a:pt x="4143" y="7411"/>
                      <a:pt x="4836" y="7147"/>
                      <a:pt x="5360" y="6623"/>
                    </a:cubicBezTo>
                    <a:cubicBezTo>
                      <a:pt x="6348" y="5575"/>
                      <a:pt x="6408" y="3988"/>
                      <a:pt x="5540" y="2880"/>
                    </a:cubicBezTo>
                    <a:cubicBezTo>
                      <a:pt x="5108" y="2387"/>
                      <a:pt x="4478" y="2116"/>
                      <a:pt x="3858" y="2116"/>
                    </a:cubicBezTo>
                    <a:cubicBezTo>
                      <a:pt x="3274" y="2116"/>
                      <a:pt x="2698" y="2357"/>
                      <a:pt x="2306" y="2880"/>
                    </a:cubicBezTo>
                    <a:cubicBezTo>
                      <a:pt x="1946" y="3359"/>
                      <a:pt x="1857" y="4048"/>
                      <a:pt x="2126" y="4617"/>
                    </a:cubicBezTo>
                    <a:cubicBezTo>
                      <a:pt x="2347" y="5141"/>
                      <a:pt x="2873" y="5462"/>
                      <a:pt x="3423" y="5462"/>
                    </a:cubicBezTo>
                    <a:cubicBezTo>
                      <a:pt x="3470" y="5462"/>
                      <a:pt x="3517" y="5460"/>
                      <a:pt x="3563" y="5455"/>
                    </a:cubicBezTo>
                    <a:cubicBezTo>
                      <a:pt x="4132" y="5335"/>
                      <a:pt x="4551" y="4916"/>
                      <a:pt x="4611" y="4347"/>
                    </a:cubicBezTo>
                    <a:cubicBezTo>
                      <a:pt x="4641" y="3838"/>
                      <a:pt x="4282" y="3389"/>
                      <a:pt x="3773" y="3299"/>
                    </a:cubicBezTo>
                    <a:cubicBezTo>
                      <a:pt x="3707" y="3280"/>
                      <a:pt x="3637" y="3270"/>
                      <a:pt x="3567" y="3270"/>
                    </a:cubicBezTo>
                    <a:cubicBezTo>
                      <a:pt x="3415" y="3270"/>
                      <a:pt x="3257" y="3317"/>
                      <a:pt x="3114" y="3419"/>
                    </a:cubicBezTo>
                    <a:cubicBezTo>
                      <a:pt x="2991" y="3493"/>
                      <a:pt x="3071" y="3689"/>
                      <a:pt x="3203" y="3689"/>
                    </a:cubicBezTo>
                    <a:cubicBezTo>
                      <a:pt x="3231" y="3689"/>
                      <a:pt x="3262" y="3680"/>
                      <a:pt x="3294" y="3659"/>
                    </a:cubicBezTo>
                    <a:cubicBezTo>
                      <a:pt x="3363" y="3630"/>
                      <a:pt x="3433" y="3617"/>
                      <a:pt x="3501" y="3617"/>
                    </a:cubicBezTo>
                    <a:cubicBezTo>
                      <a:pt x="3790" y="3617"/>
                      <a:pt x="4054" y="3853"/>
                      <a:pt x="4102" y="4168"/>
                    </a:cubicBezTo>
                    <a:cubicBezTo>
                      <a:pt x="4162" y="4527"/>
                      <a:pt x="3743" y="4796"/>
                      <a:pt x="3414" y="4796"/>
                    </a:cubicBezTo>
                    <a:cubicBezTo>
                      <a:pt x="2994" y="4766"/>
                      <a:pt x="2635" y="4437"/>
                      <a:pt x="2605" y="4018"/>
                    </a:cubicBezTo>
                    <a:cubicBezTo>
                      <a:pt x="2575" y="3569"/>
                      <a:pt x="2785" y="3179"/>
                      <a:pt x="3174" y="2940"/>
                    </a:cubicBezTo>
                    <a:cubicBezTo>
                      <a:pt x="3390" y="2804"/>
                      <a:pt x="3624" y="2743"/>
                      <a:pt x="3855" y="2743"/>
                    </a:cubicBezTo>
                    <a:cubicBezTo>
                      <a:pt x="4489" y="2743"/>
                      <a:pt x="5111" y="3202"/>
                      <a:pt x="5330" y="3838"/>
                    </a:cubicBezTo>
                    <a:cubicBezTo>
                      <a:pt x="5689" y="4856"/>
                      <a:pt x="5240" y="5994"/>
                      <a:pt x="4282" y="6473"/>
                    </a:cubicBezTo>
                    <a:cubicBezTo>
                      <a:pt x="4043" y="6585"/>
                      <a:pt x="3794" y="6635"/>
                      <a:pt x="3545" y="6635"/>
                    </a:cubicBezTo>
                    <a:cubicBezTo>
                      <a:pt x="2858" y="6635"/>
                      <a:pt x="2177" y="6252"/>
                      <a:pt x="1737" y="5725"/>
                    </a:cubicBezTo>
                    <a:cubicBezTo>
                      <a:pt x="1018" y="4886"/>
                      <a:pt x="779" y="3748"/>
                      <a:pt x="1018" y="2700"/>
                    </a:cubicBezTo>
                    <a:cubicBezTo>
                      <a:pt x="1318" y="1832"/>
                      <a:pt x="1976" y="1203"/>
                      <a:pt x="2845" y="934"/>
                    </a:cubicBezTo>
                    <a:cubicBezTo>
                      <a:pt x="3133" y="847"/>
                      <a:pt x="3428" y="804"/>
                      <a:pt x="3722" y="804"/>
                    </a:cubicBezTo>
                    <a:cubicBezTo>
                      <a:pt x="4340" y="804"/>
                      <a:pt x="4951" y="997"/>
                      <a:pt x="5480" y="1383"/>
                    </a:cubicBezTo>
                    <a:cubicBezTo>
                      <a:pt x="6348" y="1982"/>
                      <a:pt x="6917" y="2940"/>
                      <a:pt x="7037" y="3988"/>
                    </a:cubicBezTo>
                    <a:cubicBezTo>
                      <a:pt x="7157" y="5126"/>
                      <a:pt x="6887" y="6264"/>
                      <a:pt x="6288" y="7222"/>
                    </a:cubicBezTo>
                    <a:cubicBezTo>
                      <a:pt x="6103" y="7530"/>
                      <a:pt x="6370" y="7810"/>
                      <a:pt x="6652" y="7810"/>
                    </a:cubicBezTo>
                    <a:cubicBezTo>
                      <a:pt x="6781" y="7810"/>
                      <a:pt x="6913" y="7752"/>
                      <a:pt x="7007" y="7611"/>
                    </a:cubicBezTo>
                    <a:cubicBezTo>
                      <a:pt x="7696" y="6533"/>
                      <a:pt x="7995" y="5216"/>
                      <a:pt x="7845" y="3928"/>
                    </a:cubicBezTo>
                    <a:cubicBezTo>
                      <a:pt x="7696" y="2641"/>
                      <a:pt x="7007" y="1473"/>
                      <a:pt x="5929" y="694"/>
                    </a:cubicBezTo>
                    <a:cubicBezTo>
                      <a:pt x="5284" y="239"/>
                      <a:pt x="4507" y="0"/>
                      <a:pt x="37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 rot="5005094">
                <a:off x="2765384" y="2102180"/>
                <a:ext cx="111314" cy="22072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7172" extrusionOk="0">
                    <a:moveTo>
                      <a:pt x="1829" y="1"/>
                    </a:moveTo>
                    <a:cubicBezTo>
                      <a:pt x="1819" y="1"/>
                      <a:pt x="1808" y="1"/>
                      <a:pt x="1797" y="2"/>
                    </a:cubicBezTo>
                    <a:cubicBezTo>
                      <a:pt x="869" y="32"/>
                      <a:pt x="300" y="1289"/>
                      <a:pt x="210" y="2068"/>
                    </a:cubicBezTo>
                    <a:cubicBezTo>
                      <a:pt x="0" y="3864"/>
                      <a:pt x="929" y="5631"/>
                      <a:pt x="2246" y="6829"/>
                    </a:cubicBezTo>
                    <a:cubicBezTo>
                      <a:pt x="2396" y="6978"/>
                      <a:pt x="2575" y="7098"/>
                      <a:pt x="2785" y="7158"/>
                    </a:cubicBezTo>
                    <a:cubicBezTo>
                      <a:pt x="2839" y="7167"/>
                      <a:pt x="2889" y="7172"/>
                      <a:pt x="2935" y="7172"/>
                    </a:cubicBezTo>
                    <a:cubicBezTo>
                      <a:pt x="3617" y="7172"/>
                      <a:pt x="3346" y="6174"/>
                      <a:pt x="3234" y="5781"/>
                    </a:cubicBezTo>
                    <a:cubicBezTo>
                      <a:pt x="2755" y="4343"/>
                      <a:pt x="2695" y="2936"/>
                      <a:pt x="2635" y="1439"/>
                    </a:cubicBezTo>
                    <a:cubicBezTo>
                      <a:pt x="2606" y="938"/>
                      <a:pt x="2518" y="1"/>
                      <a:pt x="1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 rot="5005094">
                <a:off x="2611969" y="2299951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08" name="Google Shape;808;p39"/>
            <p:cNvSpPr/>
            <p:nvPr/>
          </p:nvSpPr>
          <p:spPr>
            <a:xfrm>
              <a:off x="3626653" y="2232812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001122" y="1391438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0" name="Google Shape;810;p39"/>
          <p:cNvGrpSpPr/>
          <p:nvPr/>
        </p:nvGrpSpPr>
        <p:grpSpPr>
          <a:xfrm>
            <a:off x="5535295" y="2164715"/>
            <a:ext cx="3755390" cy="3180715"/>
            <a:chOff x="5474503" y="1325314"/>
            <a:chExt cx="1535854" cy="1370962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812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813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4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0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2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3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8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9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2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3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51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2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" name="Straight Arrow Connector 1"/>
          <p:cNvCxnSpPr>
            <a:stCxn id="1111" idx="0"/>
          </p:cNvCxnSpPr>
          <p:nvPr/>
        </p:nvCxnSpPr>
        <p:spPr>
          <a:xfrm>
            <a:off x="4572000" y="898525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4"/>
          <p:cNvSpPr txBox="1"/>
          <p:nvPr>
            <p:ph type="title"/>
          </p:nvPr>
        </p:nvSpPr>
        <p:spPr>
          <a:xfrm>
            <a:off x="682615" y="2044700"/>
            <a:ext cx="4793700" cy="23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GEOGRAPHIC ANALYSIS</a:t>
            </a:r>
            <a:endParaRPr lang="en-US" altLang="en-GB" sz="44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968" name="Google Shape;9248;p68"/>
          <p:cNvGrpSpPr/>
          <p:nvPr/>
        </p:nvGrpSpPr>
        <p:grpSpPr>
          <a:xfrm>
            <a:off x="3971925" y="1422400"/>
            <a:ext cx="4801870" cy="2834005"/>
            <a:chOff x="793334" y="1192826"/>
            <a:chExt cx="2665073" cy="13171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" name="Google Shape;9249;p68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9250;p68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9251;p68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9252;p68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9253;p68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9254;p68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9255;p68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9256;p68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9257;p68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9258;p68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9259;p68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9260;p68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9261;p68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9262;p68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9263;p68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9264;p68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9265;p68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9266;p68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9267;p68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9268;p68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269;p68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9270;p68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9271;p68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9272;p68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9273;p68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274;p68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9275;p68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9276;p68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9277;p68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9278;p68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9279;p68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9280;p68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9281;p68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9282;p68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9283;p68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9284;p68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9285;p68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9286;p68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9287;p68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9288;p68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9289;p68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9290;p68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9291;p68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9292;p68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9293;p68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9294;p68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9295;p68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9296;p68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9297;p68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9298;p68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9299;p68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9300;p68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9301;p68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9302;p68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9303;p68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9304;p68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9305;p68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9306;p68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9307;p68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9308;p68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9309;p68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9310;p68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9311;p68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9312;p68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9313;p68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9314;p68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9315;p68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9316;p68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9317;p68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9318;p68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9319;p68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9320;p68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9321;p68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9322;p68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9323;p68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9324;p68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9325;p68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9326;p68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9327;p68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9328;p68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9329;p68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9330;p68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9331;p68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9332;p68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9333;p68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9334;p68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9335;p68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9336;p68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337;p68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338;p68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339;p68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40;p68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341;p68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342;p68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343;p68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344;p68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345;p68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346;p68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9347;p68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9348;p68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9349;p68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9350;p68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9351;p68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9352;p68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9353;p68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9354;p68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9355;p68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9356;p68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9357;p68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9358;p68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9359;p68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9360;p68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9361;p68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9362;p68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9363;p68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9364;p68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9365;p68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9366;p68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9367;p68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9368;p68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9369;p68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9370;p68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9371;p68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9372;p68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9373;p68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9374;p68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9375;p68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9376;p68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9377;p68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9378;p68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9379;p68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9380;p68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9381;p68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9382;p68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9383;p68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9384;p68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9385;p68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9386;p68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9387;p68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9388;p68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9389;p68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9390;p68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9391;p68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9392;p68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9393;p68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9394;p68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9395;p68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9396;p68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9397;p68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9398;p68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9399;p68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9400;p68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9401;p68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9402;p68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9403;p68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9404;p68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9405;p68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9406;p68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9407;p68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9408;p68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9409;p68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9410;p68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9411;p68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9412;p68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9413;p68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9414;p68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9415;p68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9416;p68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9417;p68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9418;p68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9419;p68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9420;p68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9421;p68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9422;p68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9423;p68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9424;p68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9425;p68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9426;p68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9427;p68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9428;p68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9429;p68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9430;p68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9431;p68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9432;p68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9433;p68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9434;p68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9435;p68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9436;p68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9437;p68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9438;p68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9439;p68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9440;p68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9441;p68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9442;p68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9443;p68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9444;p68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9445;p68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9446;p68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9447;p68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9448;p68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9449;p68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9450;p68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9451;p68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9452;p68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9453;p68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9454;p68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9455;p68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9456;p68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9457;p68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9458;p68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9459;p68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9460;p68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9461;p68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9462;p68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9463;p68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9464;p68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9465;p68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9466;p68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9467;p68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9468;p68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9469;p68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9470;p68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9471;p68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9472;p68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9473;p68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9474;p68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9475;p68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9476;p68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9477;p68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9478;p68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9479;p68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9480;p68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9481;p68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9482;p68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9483;p68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9484;p68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9485;p68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9486;p68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9487;p68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9488;p68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9489;p68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9490;p68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9491;p68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9492;p68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9493;p68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9494;p68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9495;p68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9496;p68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9497;p68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9498;p68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9499;p68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9500;p68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9501;p68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9502;p68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9503;p68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9504;p68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9505;p68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9506;p68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9507;p68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9508;p68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9509;p68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9510;p68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9511;p68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9512;p68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9513;p68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9514;p68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9515;p68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9516;p68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9517;p68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9518;p68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9519;p68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9520;p68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9521;p68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9522;p68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9523;p68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9524;p68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9525;p68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9526;p68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9527;p68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9528;p68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9529;p68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9530;p68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9531;p68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9532;p68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9533;p68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9534;p68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9535;p68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9536;p68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9537;p68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9538;p68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9539;p68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9540;p68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9541;p68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9542;p68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9543;p68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9544;p68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9545;p68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9546;p68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9547;p68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9548;p68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9549;p68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9550;p68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9551;p68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9552;p68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9553;p68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9554;p68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9555;p68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9556;p68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9557;p68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9558;p68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9559;p68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9560;p68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9561;p68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9562;p68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9563;p68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9564;p68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9565;p68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9566;p68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9567;p68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9568;p68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9569;p68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9570;p68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9571;p68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9572;p68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9573;p68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9574;p68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9575;p68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9576;p68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9577;p68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9578;p68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9579;p68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9580;p68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9581;p68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9582;p68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9583;p68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9584;p68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9585;p68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9586;p68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9587;p68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9588;p68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9589;p68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9590;p68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9591;p68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9592;p68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9593;p68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9594;p68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9595;p68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9596;p68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9597;p68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9598;p68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9599;p68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9600;p68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9601;p68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9602;p68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9603;p68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9604;p68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9605;p68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9606;p68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9607;p68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9608;p68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9609;p68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9610;p68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9611;p68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9612;p68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9613;p68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9614;p68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9615;p68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9616;p68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9617;p68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9618;p68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9619;p68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9620;p68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9621;p68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9622;p68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9623;p68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9624;p68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9625;p68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9626;p68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9627;p68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9628;p68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9629;p68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9630;p68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9631;p68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9632;p68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9633;p68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9634;p68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9635;p68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9636;p68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9637;p68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9638;p68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9639;p68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9640;p68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9641;p68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9642;p68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9643;p68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9644;p68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9645;p68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9646;p68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9647;p68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9648;p68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9649;p68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9650;p68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9651;p68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9652;p68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9653;p68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9654;p68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9655;p68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9656;p68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9657;p68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9658;p68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9659;p68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9660;p68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9661;p68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9662;p68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9663;p68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9664;p68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9665;p68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9666;p68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9667;p68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9668;p68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9669;p68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9670;p68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9671;p68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9672;p68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9673;p68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9674;p68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9675;p68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9676;p68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9677;p68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9678;p68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9679;p68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9680;p68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9681;p68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9682;p68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9683;p68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9684;p68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9685;p68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9686;p68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9687;p68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9688;p68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9689;p68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9690;p68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9691;p68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9692;p68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9693;p68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9694;p68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9695;p68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9696;p68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9697;p68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9698;p68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9699;p68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9700;p68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9701;p68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9702;p68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9703;p68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9704;p68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9705;p68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9706;p68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9707;p68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9708;p68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9709;p68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9710;p68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9711;p68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9712;p68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9713;p68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9714;p68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9715;p68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9716;p68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9717;p68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9718;p68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9719;p68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9720;p68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9721;p68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9722;p68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9723;p68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9724;p68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9725;p68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9726;p68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9727;p68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9728;p68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9729;p68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9730;p68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9731;p68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9732;p68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9733;p68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9734;p68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9735;p68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9736;p68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9737;p68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9738;p68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9739;p68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9740;p68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9741;p68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9742;p68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9743;p68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9744;p68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9745;p68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9746;p68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9747;p68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9748;p68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9749;p68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9750;p68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9751;p68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9752;p68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9753;p68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9754;p68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9755;p68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9756;p68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9757;p68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9758;p68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9759;p68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9760;p68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9761;p68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9762;p68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9763;p68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9764;p68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9765;p68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9766;p68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9767;p68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9768;p68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9769;p68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9770;p68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9771;p68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9772;p68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9773;p68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9774;p68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9775;p68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9776;p68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9777;p68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9778;p68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9779;p68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9780;p68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9781;p68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9782;p68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9783;p68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9784;p68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9785;p68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9786;p68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9787;p68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9788;p68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9789;p68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9790;p68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9791;p68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9792;p68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9793;p68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9794;p68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9795;p68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9796;p68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9797;p68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9798;p68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9799;p68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9800;p68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9801;p68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9802;p68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9803;p68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9804;p68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9805;p68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9806;p68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9807;p68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9808;p68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9809;p68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9810;p68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9811;p68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9812;p68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9813;p68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9814;p68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9815;p68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9816;p68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9817;p68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9818;p68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9819;p68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9820;p68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9821;p68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9822;p68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9823;p68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9824;p68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9825;p68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9826;p68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9827;p68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9828;p68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9829;p68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9830;p68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9831;p68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9832;p68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9833;p68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9834;p68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9835;p68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9836;p68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9837;p68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9838;p68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9839;p68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9840;p68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9841;p68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9842;p68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9843;p68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9844;p68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9845;p68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9846;p68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9847;p68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9848;p68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9849;p68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9850;p68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9851;p68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9852;p68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9853;p68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9854;p68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9855;p68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9856;p68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9857;p68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9858;p68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9859;p68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9860;p68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9861;p68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9862;p68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9863;p68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9864;p68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9865;p68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9866;p68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9867;p68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9868;p68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9869;p68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9870;p68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9871;p68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9872;p68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9873;p68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9874;p68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9875;p68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9876;p68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9877;p68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9878;p68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9879;p68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9880;p68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9881;p68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9882;p68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9883;p68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9884;p68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9885;p68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9886;p68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9887;p68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9888;p68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9889;p68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9890;p68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9891;p68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9892;p68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9893;p68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9894;p68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9895;p68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9896;p68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9897;p68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9898;p68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9899;p68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9900;p68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9901;p68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9902;p68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9903;p68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9904;p68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9905;p68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9906;p68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9907;p68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9908;p68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9909;p68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9910;p68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9911;p68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9912;p68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9913;p68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9914;p68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9915;p68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9916;p68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9917;p68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9918;p68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9919;p68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9920;p68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9921;p68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9922;p68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9923;p68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9924;p68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9925;p68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9926;p68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9927;p68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9928;p68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9929;p68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9930;p68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9931;p68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9932;p68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9933;p68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9934;p68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9935;p68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9936;p68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9937;p68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9938;p68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9939;p68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9940;p68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9941;p68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9942;p68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9943;p68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9944;p68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9945;p68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9946;p68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9947;p68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9948;p68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9949;p68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9950;p68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9951;p68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9952;p68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9953;p68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9954;p68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9955;p68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9956;p68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9957;p68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9958;p68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9959;p68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9960;p68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9961;p68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9962;p68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9963;p68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9964;p68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9965;p68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9966;p68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9967;p68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9968;p68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9969;p68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9970;p68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9971;p68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9972;p68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9973;p68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9974;p68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9975;p68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9976;p68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9977;p68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9978;p68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9979;p68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9980;p68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9981;p68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9982;p68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9983;p68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9984;p68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9985;p68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9986;p68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9987;p68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9988;p68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9989;p68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9990;p68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9991;p68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9992;p68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9993;p68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9994;p68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9995;p68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9996;p68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9997;p68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9998;p68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9999;p68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10000;p68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10001;p68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10002;p68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10003;p68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10004;p68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10005;p68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10006;p68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10007;p68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10008;p68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10009;p68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10010;p68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10011;p68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10012;p68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10013;p68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10014;p68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10015;p68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10016;p68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10017;p68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10018;p68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10019;p68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10020;p68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10021;p68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10022;p68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10023;p68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10024;p68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10025;p68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10026;p68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10027;p68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10028;p68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10029;p68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10030;p68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10031;p68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10032;p68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10033;p68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10034;p68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10035;p68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10036;p68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10037;p68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10038;p68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10039;p68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10040;p68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10041;p68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10042;p68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10043;p68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10044;p68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10045;p68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10046;p68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10047;p68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10048;p68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10049;p68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10050;p68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10051;p68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10052;p68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10053;p68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10054;p68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10055;p68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10056;p68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10057;p68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10058;p68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10059;p68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10060;p68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10061;p68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10062;p68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10063;p68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10064;p68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10065;p68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10066;p68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10067;p68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10068;p68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10069;p68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10070;p68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10071;p68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10072;p68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10073;p68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10074;p68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10075;p68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10076;p68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10077;p68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10078;p68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10079;p68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10080;p68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10081;p68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10082;p68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10083;p68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10084;p68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10085;p68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10086;p68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10087;p68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10088;p68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10089;p68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10090;p68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10091;p68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10092;p68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10093;p68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10094;p68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10095;p68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10096;p68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10097;p68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10098;p68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10099;p68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10100;p68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10101;p68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10102;p68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10103;p68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10104;p68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10105;p68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10106;p68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10107;p68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10108;p68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10109;p68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10110;p68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10111;p68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10112;p68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10113;p68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10114;p68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10115;p68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10116;p68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10117;p68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10118;p68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10119;p68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10120;p68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10121;p68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10122;p68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10123;p68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10124;p68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10125;p68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10126;p68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10127;p68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10128;p68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10129;p68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10130;p68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10131;p68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10132;p68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10133;p68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10134;p68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10135;p68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10136;p68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10137;p68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10138;p68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10139;p68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10140;p68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10141;p68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10142;p68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10143;p68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10144;p68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10145;p68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10146;p68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10147;p68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10148;p68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10149;p68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10150;p68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10151;p68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10152;p68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10153;p68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10154;p68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10155;p68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10156;p68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10157;p68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10158;p68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10159;p68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10160;p68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10161;p68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10162;p68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10163;p68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10164;p68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10165;p68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10166;p68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10167;p68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10168;p68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10169;p68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10170;p68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10171;p68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10172;p68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10173;p68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10174;p68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10175;p68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10176;p68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10177;p68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10178;p68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10179;p68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10180;p68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10181;p68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10182;p68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10183;p68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10184;p68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10185;p68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10186;p68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10187;p68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10188;p68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10189;p68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10190;p68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10191;p68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10192;p68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10193;p68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10194;p68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10195;p68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10196;p68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10197;p68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10198;p68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10199;p68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10200;p68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10201;p68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10202;p68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10203;p68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10204;p68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10205;p68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10206;p68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10207;p68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10208;p68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10209;p68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10210;p68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10211;p68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10212;p68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0213;p68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0214;p68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0215;p68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0216;p68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0217;p68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0218;p68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0219;p68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0220;p68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0221;p68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0222;p68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0223;p68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0224;p68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0225;p68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0226;p68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0227;p68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0228;p68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0229;p68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0230;p68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0231;p68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0232;p68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0233;p68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0234;p68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0235;p68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0236;p68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0237;p68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0238;p68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0239;p68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0240;p68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0241;p68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0242;p68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0243;p68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0244;p68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0245;p68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0246;p68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0247;p68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0248;p68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0249;p68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0250;p68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0251;p68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0252;p68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0253;p68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0254;p68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0255;p68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0256;p68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0257;p68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0258;p68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0259;p68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0260;p68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0261;p68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0262;p68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0263;p68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0264;p68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0265;p68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0266;p68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0267;p68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0268;p68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0269;p68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0270;p68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0271;p68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0272;p68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0273;p68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0274;p68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0275;p68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0276;p68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0277;p68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0278;p68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0279;p68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0280;p68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0281;p68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0282;p68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0283;p68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0284;p68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0285;p68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0286;p68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0287;p68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0288;p68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0289;p68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0290;p68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0291;p68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0292;p68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0293;p68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0294;p68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0295;p68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0296;p68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0297;p68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0298;p68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0299;p68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0300;p68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0301;p68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0302;p68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0303;p68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0304;p68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0305;p68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0306;p68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0307;p68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0308;p68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0309;p68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0310;p68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0311;p68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0312;p68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0313;p68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0314;p68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0315;p68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0316;p68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0317;p68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0318;p68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0319;p68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0320;p68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0321;p68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0322;p68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0323;p68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0324;p68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0325;p68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0326;p68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0327;p68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0328;p68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0329;p68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0330;p68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0331;p68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0332;p68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0333;p68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0334;p68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0335;p68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0336;p68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0337;p68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0338;p68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0339;p68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0340;p68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0341;p68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0342;p68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0343;p68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0344;p68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0345;p68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0346;p68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0347;p68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0348;p68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0349;p68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0350;p68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0351;p68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0352;p68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0353;p68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0354;p68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0355;p68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0356;p68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0357;p68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0358;p68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0359;p68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0360;p68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0361;p68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0362;p68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0363;p68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0364;p68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0365;p68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0366;p68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0367;p68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0368;p68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0369;p68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0370;p68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0371;p68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0372;p68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0373;p68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0374;p68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0375;p68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0376;p68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0377;p68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0378;p68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0379;p68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0380;p68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0381;p68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0382;p68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0383;p68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0384;p68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0385;p68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0386;p68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0387;p68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0388;p68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0389;p68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0390;p68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0391;p68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0392;p68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0393;p68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0394;p68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0395;p68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0396;p68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0397;p68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0398;p68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0399;p68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0400;p68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0401;p68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0402;p68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0403;p68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0404;p68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0405;p68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0406;p68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0407;p68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0408;p68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0409;p68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0410;p68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0411;p68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0412;p68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0413;p68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0414;p68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0415;p68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0416;p68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0417;p68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0418;p68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0419;p68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0420;p68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0421;p68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0422;p68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0423;p68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0424;p68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0425;p68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0426;p68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0427;p68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0428;p68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0429;p68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0430;p68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0431;p68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0432;p68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0433;p68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0434;p68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0435;p68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0436;p68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0437;p68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0438;p68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0439;p68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0440;p68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0441;p68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0442;p68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0443;p68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0444;p68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0445;p68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0446;p68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0447;p68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0448;p68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0449;p68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0450;p68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0451;p68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0452;p68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0453;p68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0454;p68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0455;p68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0456;p68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0457;p68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0458;p68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0459;p68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0460;p68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0461;p68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0462;p68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0463;p68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0464;p68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0465;p68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0466;p68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0467;p68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0468;p68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0469;p68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0470;p68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0471;p68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0472;p68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0473;p68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0474;p68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0475;p68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0476;p68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0477;p68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0478;p68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0479;p68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0480;p68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0481;p68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0482;p68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0483;p68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0484;p68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0485;p68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0486;p68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0487;p68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0488;p68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0489;p68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0490;p68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0491;p68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0492;p68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0493;p68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0494;p68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0495;p68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0496;p68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0497;p68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0498;p68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0499;p68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0500;p68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0501;p68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0502;p68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0503;p68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0504;p68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0505;p68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0506;p68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0507;p68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0508;p68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0509;p68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0510;p68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0511;p68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0512;p68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0513;p68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0514;p68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0515;p68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0516;p68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0517;p68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0518;p68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0519;p68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0520;p68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0521;p68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0522;p68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0523;p68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0524;p68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0525;p68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0526;p68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0527;p68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0528;p68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0529;p68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0530;p68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0531;p68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0532;p68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0533;p68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0534;p68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0535;p68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0536;p68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0537;p68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0538;p68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0539;p68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0540;p68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0541;p68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0542;p68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0543;p68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0544;p68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0545;p68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0546;p68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0547;p68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0548;p68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0549;p68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0550;p68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0551;p68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0552;p68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0553;p68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0554;p68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0555;p68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0556;p68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0557;p68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0558;p68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0559;p68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0560;p68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0561;p68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0562;p68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0563;p68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0564;p68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0565;p68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0566;p68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0567;p68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0568;p68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0569;p68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0570;p68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0571;p68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0572;p68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0573;p68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0574;p68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0575;p68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0576;p68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0577;p68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0578;p68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0579;p68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0580;p68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0581;p68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0582;p68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0583;p68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0584;p68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0585;p68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0586;p68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0587;p68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0588;p68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0589;p68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0590;p68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0591;p68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0592;p68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0593;p68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0594;p68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0595;p68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0596;p68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0597;p68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0598;p68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0599;p68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0600;p68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0601;p68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0602;p68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0603;p68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0604;p68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0605;p68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0606;p68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0607;p68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0608;p68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0609;p68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0610;p68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0611;p68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0612;p68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0613;p68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0614;p68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0615;p68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0616;p68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0617;p68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0618;p68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0619;p68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0620;p68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0621;p68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0622;p68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0623;p68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0624;p68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0625;p68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0626;p68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0627;p68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0628;p68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0629;p68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0630;p68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0631;p68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0632;p68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0633;p68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0634;p68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0635;p68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0636;p68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0637;p68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0638;p68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0639;p68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0640;p68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0641;p68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0642;p68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0643;p68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0644;p68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0645;p68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0646;p68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0647;p68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0648;p68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0649;p68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0650;p68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0651;p68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0652;p68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0653;p68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0654;p68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0655;p68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0656;p68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0657;p68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0658;p68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0659;p68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0660;p68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0661;p68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0662;p68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0663;p68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0664;p68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0665;p68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0666;p68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0667;p68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0668;p68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0669;p68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0670;p68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0671;p68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0672;p68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0673;p68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0674;p68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0675;p68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0676;p68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0677;p68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0678;p68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0679;p68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0680;p68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0681;p68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0682;p68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0683;p68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0684;p68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0685;p68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0686;p68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0687;p68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0688;p68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0689;p68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0690;p68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0691;p68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0692;p68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0693;p68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0694;p68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0695;p68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0696;p68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0697;p68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0698;p68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0699;p68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0700;p68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0701;p68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0702;p68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0703;p68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0704;p68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0705;p68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0706;p68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0707;p68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0708;p68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0709;p68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0710;p68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0711;p68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0712;p68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0713;p68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0714;p68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0715;p68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0716;p68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0717;p68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0718;p68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0719;p68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0720;p68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0721;p68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0722;p68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0723;p68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0724;p68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0725;p68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0726;p68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0727;p68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0728;p68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0729;p68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0730;p68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0731;p68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0732;p68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0733;p68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0734;p68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0735;p68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0736;p68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0737;p68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0738;p68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0739;p68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0740;p68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0741;p68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0742;p68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0743;p68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0744;p68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0745;p68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0746;p68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0747;p68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0748;p68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0749;p68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0750;p68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0751;p68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0752;p68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0753;p68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0754;p68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0755;p68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0756;p68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0757;p68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0758;p68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0759;p68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0760;p68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0761;p68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0762;p68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0763;p68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0764;p68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0765;p68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0766;p68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0767;p68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0768;p68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0769;p68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0770;p68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0771;p68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0772;p68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0773;p68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0774;p68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0775;p68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0776;p68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0777;p68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0778;p68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0779;p68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0780;p68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0781;p68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0782;p68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0783;p68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0784;p68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0785;p68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0786;p68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0787;p68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0788;p68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0789;p68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0790;p68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0791;p68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0792;p68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0793;p68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0794;p68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0795;p68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0796;p68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0797;p68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0798;p68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0799;p68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0800;p68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0801;p68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0802;p68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0803;p68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0804;p68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0805;p68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0806;p68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0807;p68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0808;p68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0809;p68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0810;p68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0811;p68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0812;p68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0813;p68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0814;p68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0815;p68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0816;p68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0817;p68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0818;p68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0819;p68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0820;p68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0821;p68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0822;p68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0823;p68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0824;p68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0825;p68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0826;p68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0827;p68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0828;p68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0829;p68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0830;p68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0831;p68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0832;p68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0833;p68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0834;p68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0835;p68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0836;p68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0837;p68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0838;p68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0839;p68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0840;p68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0841;p68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0842;p68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0843;p68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0844;p68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0845;p68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0846;p68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0847;p68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0848;p68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0849;p68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0850;p68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0851;p68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0852;p68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0853;p68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0854;p68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0855;p68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0856;p68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0857;p68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0858;p68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0859;p68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0860;p68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0861;p68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0862;p68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0863;p68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0864;p68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0865;p68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0866;p68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0867;p68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0868;p68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0869;p68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0870;p68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0871;p68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0872;p68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0873;p68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0874;p68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0875;p68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0876;p68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0877;p68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0878;p68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0879;p68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0880;p68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0881;p68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0882;p68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0883;p68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0884;p68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0885;p68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0886;p68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0887;p68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0888;p68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0889;p68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0890;p68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0891;p68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0892;p68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0893;p68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0894;p68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0895;p68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0896;p68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0897;p68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0898;p68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0899;p68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0900;p68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0901;p68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0902;p68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0903;p68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0904;p68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0905;p68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0906;p68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0907;p68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0908;p68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0909;p68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0910;p68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0911;p68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0912;p68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0913;p68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0914;p68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0915;p68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0916;p68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0917;p68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0918;p68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0919;p68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0920;p68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0921;p68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0922;p68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0923;p68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0924;p68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0925;p68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0926;p68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0927;p68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0928;p68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0929;p68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0930;p68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0931;p68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0932;p68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0933;p68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0934;p68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0935;p68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0936;p68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0937;p68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0938;p68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0939;p68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0940;p68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0941;p68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0942;p68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0943;p68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0944;p68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0945;p68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0946;p68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0947;p68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0948;p68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0949;p68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0950;p68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0951;p68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0952;p68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0953;p68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0954;p68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0955;p68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0956;p68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0957;p68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0958;p68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0959;p68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0960;p68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0961;p68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0962;p68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0963;p68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0964;p68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0965;p68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0966;p68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0967;p68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0968;p68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0969;p68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0970;p68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0971;p68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0972;p68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0973;p68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0974;p68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0975;p68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0976;p68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0977;p68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0978;p68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0979;p68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0980;p68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0981;p68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0982;p68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0983;p68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0984;p68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0985;p68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0986;p68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0987;p68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0988;p68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0989;p68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0990;p68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0991;p68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0992;p68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0993;p68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0994;p68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0995;p68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0996;p68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0997;p68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0998;p68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0999;p68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1000;p68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1001;p68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1002;p68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1003;p68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1004;p68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1005;p68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1006;p68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1007;p68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1008;p68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1009;p68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1010;p68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1011;p68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1012;p68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1013;p68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1014;p68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1015;p68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1016;p68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1017;p68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1018;p68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1019;p68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1020;p68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1021;p68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1022;p68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1023;p68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1024;p68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1025;p68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1026;p68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1027;p68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1028;p68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1029;p68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1030;p68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1031;p68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1032;p68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1033;p68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1034;p68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1035;p68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1036;p68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1037;p68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1038;p68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1039;p68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1040;p68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1041;p68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1042;p68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1043;p68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1044;p68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1045;p68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1046;p68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1047;p68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1048;p68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1049;p68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1050;p68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1051;p68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1052;p68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1053;p68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1054;p68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1055;p68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1056;p68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1057;p68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1058;p68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1059;p68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1060;p68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1061;p68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1062;p68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1063;p68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1064;p68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1065;p68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1066;p68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1067;p68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1068;p68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1069;p68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1070;p68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1071;p68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1072;p68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1073;p68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1074;p68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1075;p68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1076;p68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1077;p68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1078;p68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1079;p68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1080;p68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1081;p68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1082;p68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1083;p68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1084;p68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1085;p68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1086;p68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1087;p68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1088;p68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1089;p68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1090;p68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1091;p68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1092;p68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1093;p68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1094;p68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1095;p68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1096;p68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1097;p68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1098;p68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1099;p68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1100;p68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1101;p68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1102;p68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1103;p68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1104;p68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1105;p68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11106;p68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11107;p68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11108;p68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11109;p68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11110;p68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11111;p68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11112;p68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11113;p68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11114;p68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11115;p68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11116;p68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11117;p68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11118;p68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11119;p68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11120;p68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11121;p68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11122;p68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11123;p68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11124;p68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11125;p68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11126;p68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11127;p68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11128;p68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11129;p68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11130;p68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11131;p68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11132;p68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11133;p68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11134;p68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11135;p68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11136;p68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11137;p68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11138;p68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11139;p68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11140;p68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11141;p68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11142;p68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11143;p68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11144;p68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11145;p68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11146;p68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11147;p68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11148;p68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11149;p68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11150;p68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11151;p68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11152;p68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11153;p68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11154;p68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11155;p68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11156;p68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11157;p68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11158;p68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11159;p68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11160;p68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11161;p68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11162;p68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11163;p68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11164;p68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11165;p68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11166;p68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11167;p68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11168;p68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11169;p68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11170;p68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11171;p68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11172;p68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11173;p68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11174;p68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11175;p68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11176;p68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11177;p68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11178;p68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11179;p68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11180;p68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11181;p68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11182;p68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11183;p68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11184;p68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11185;p68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11186;p68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11187;p68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11188;p68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11189;p68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11190;p68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11191;p68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11192;p68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11193;p68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11194;p68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11195;p68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11196;p68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11197;p68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11198;p68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11199;p68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11200;p68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11201;p68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11202;p68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11203;p68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11204;p68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11205;p68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11206;p68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11207;p68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11208;p68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11209;p68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11210;p68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11211;p68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11212;p68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11213;p68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11214;p68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11215;p68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11216;p68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11217;p68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11218;p68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11219;p68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11220;p68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11221;p68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11222;p68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11223;p68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11224;p68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11225;p68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11226;p68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11227;p68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11228;p68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11229;p68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11230;p68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11231;p68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11232;p68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11233;p68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11234;p68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11235;p68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11236;p68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11237;p68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11238;p68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11239;p68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11240;p68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11241;p68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11242;p68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11243;p68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11244;p68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11245;p68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11246;p68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11247;p68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11248;p68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11249;p68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11250;p68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11251;p68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11252;p68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11253;p68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11254;p68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11255;p68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11256;p68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11257;p68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11258;p68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11259;p68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11260;p68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11261;p68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11262;p68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11263;p68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11264;p68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11265;p68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0" name="Google Shape;11266;p68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11267;p68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11268;p68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11269;p68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11270;p68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11271;p68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11272;p68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11273;p68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11274;p68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11275;p68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11276;p68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11277;p68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11278;p68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11279;p68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11280;p68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11281;p68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11282;p68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11283;p68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11284;p68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11285;p68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11286;p68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11287;p68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11288;p68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11289;p68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11290;p68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11291;p68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11292;p68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11293;p68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11294;p68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11295;p68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11296;p68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11297;p68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11298;p68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11299;p68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11300;p68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11301;p68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11302;p68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11303;p68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11304;p68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11305;p68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11306;p68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11307;p68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11308;p68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11309;p68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11310;p68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11311;p68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11312;p68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11313;p68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11314;p68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11315;p68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11316;p68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11317;p68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11318;p68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11319;p68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11320;p68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11321;p68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11322;p68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11323;p68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11324;p68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11325;p68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11326;p68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11327;p68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11328;p68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11329;p68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11330;p68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11331;p68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11332;p68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11333;p68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11334;p68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11335;p68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11336;p68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11337;p68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11338;p68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11339;p68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11340;p68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11341;p68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11342;p68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11343;p68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11344;p68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11345;p68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11346;p68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11347;p68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11348;p68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11349;p68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11350;p68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11351;p68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11352;p68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11353;p68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11354;p68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11355;p68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11356;p68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11357;p68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11358;p68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11359;p68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11360;p68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11361;p68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11362;p68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11363;p68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11364;p68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11365;p68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11366;p68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11367;p68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11368;p68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11369;p68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11370;p68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11371;p68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11372;p68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11373;p68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11374;p68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11375;p68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11376;p68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11377;p68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11378;p68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11379;p68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11380;p68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11381;p68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11382;p68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11383;p68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11384;p68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11385;p68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11386;p68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11387;p68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11388;p68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11389;p68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11390;p68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11391;p68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11392;p68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11393;p68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11394;p68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11395;p68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11396;p68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11397;p68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11398;p68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11399;p68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11400;p68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11401;p68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11402;p68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11403;p68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11404;p68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11405;p68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11406;p68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11407;p68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11408;p68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11409;p68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11410;p68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11411;p68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11412;p68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11413;p68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11414;p68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11415;p68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11416;p68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11417;p68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11418;p68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11419;p68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11420;p68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11421;p68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11422;p68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11423;p68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11424;p68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11425;p68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11426;p68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11427;p68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11428;p68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11429;p68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11430;p68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11431;p68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11432;p68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11433;p68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11434;p68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11435;p68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11436;p68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11437;p68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11438;p68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11439;p68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11440;p68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11441;p68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11442;p68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11443;p68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11444;p68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11445;p68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11446;p68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11447;p68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11448;p68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11449;p68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11450;p68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11451;p68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11452;p68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7" name="Google Shape;11453;p68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8" name="Google Shape;11454;p68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11455;p68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11456;p68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11457;p68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11458;p68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11459;p68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11460;p68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11461;p68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11462;p68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11463;p68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11464;p68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11465;p68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11466;p68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11467;p68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11468;p68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11469;p68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11470;p68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11471;p68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11472;p68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11473;p68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11474;p68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11475;p68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11476;p68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11477;p68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11478;p68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11479;p68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11480;p68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11481;p68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11482;p68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11483;p68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11484;p68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11485;p68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11486;p68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11487;p68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11488;p68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11489;p68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11490;p68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11491;p68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11492;p68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11493;p68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11494;p68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11495;p68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11496;p68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11497;p68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11498;p68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11499;p68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11500;p68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11501;p68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11502;p68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11503;p68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11504;p68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11505;p68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11506;p68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11507;p68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11508;p68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11509;p68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11510;p68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11511;p68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11512;p68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11513;p68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11514;p68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11515;p68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11516;p68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11517;p68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11518;p68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11519;p68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11520;p68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11521;p68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11522;p68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11523;p68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11524;p68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11525;p68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11526;p68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11527;p68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11528;p68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11529;p68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11530;p68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11531;p68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11532;p68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11533;p68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11534;p68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11535;p68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11536;p68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11537;p68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11538;p68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11539;p68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11540;p68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11541;p68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11542;p68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11543;p68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11544;p68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11545;p68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11546;p68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11547;p68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11548;p68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11549;p68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11550;p68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11551;p68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11552;p68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11553;p68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11554;p68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11555;p68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11556;p68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11557;p68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11558;p68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11559;p68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11560;p68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11561;p68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11562;p68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11563;p68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11564;p68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11565;p68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11566;p68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11567;p68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11568;p68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11569;p68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11570;p68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11571;p68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11572;p68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11573;p68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11574;p68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11575;p68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11576;p68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11577;p68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11578;p68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11579;p68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11580;p68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11581;p68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11582;p68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11583;p68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11584;p68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11585;p68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11586;p68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11587;p68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11588;p68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11589;p68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11590;p68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11591;p68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11592;p68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11593;p68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11594;p68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11595;p68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11596;p68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11597;p68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11598;p68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11599;p68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11600;p68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5" name="Google Shape;11601;p68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11602;p68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11603;p68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11604;p68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11605;p68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11606;p68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11607;p68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11608;p68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11609;p68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11610;p68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11611;p68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11612;p68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11613;p68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11614;p68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11615;p68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11616;p68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11617;p68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11618;p68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11619;p68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11620;p68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11621;p68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11622;p68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11623;p68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11624;p68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11625;p68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11626;p68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11627;p68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11628;p68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11629;p68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11630;p68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11631;p68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6" name="Google Shape;11632;p68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7" name="Google Shape;11633;p68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11634;p68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11635;p68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0" name="Google Shape;11636;p68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1" name="Google Shape;11637;p68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11638;p68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3" name="Google Shape;11639;p68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4" name="Google Shape;11640;p68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5" name="Google Shape;11641;p68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11642;p68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11643;p68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11644;p68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11645;p68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0" name="Google Shape;11646;p68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1" name="Google Shape;11647;p68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11648;p68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11649;p68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11650;p68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11651;p68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11652;p68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11653;p68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8" name="Google Shape;11654;p68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9" name="Google Shape;11655;p68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11656;p68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11657;p68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11658;p68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11659;p68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11660;p68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11661;p68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11662;p68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11663;p68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11664;p68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11665;p68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11666;p68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11667;p68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11668;p68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11669;p68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11670;p68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11671;p68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11672;p68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7" name="Google Shape;11673;p68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8" name="Google Shape;11674;p68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9" name="Google Shape;11675;p68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0" name="Google Shape;11676;p68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1" name="Google Shape;11677;p68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2" name="Google Shape;11678;p68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3" name="Google Shape;11679;p68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11680;p68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5" name="Google Shape;11681;p68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6" name="Google Shape;11682;p68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7" name="Google Shape;11683;p68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8" name="Google Shape;11684;p68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9" name="Google Shape;11685;p68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0" name="Google Shape;11686;p68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1" name="Google Shape;11687;p68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11688;p68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11689;p68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11690;p68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11691;p68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11692;p68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7" name="Google Shape;11693;p68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8" name="Google Shape;11694;p68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11695;p68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11696;p68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11697;p68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11698;p68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3" name="Google Shape;11699;p68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4" name="Google Shape;11700;p68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11701;p68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11702;p68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11703;p68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11704;p68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11705;p68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11706;p68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11707;p68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11708;p68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11709;p68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11710;p68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11711;p68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11712;p68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11713;p68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11714;p68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11715;p68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11716;p68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11717;p68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11718;p68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11719;p68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11720;p68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11721;p68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11722;p68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11723;p68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11724;p68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11725;p68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11726;p68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11727;p68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11728;p68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11729;p68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4" name="Google Shape;11730;p68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5" name="Google Shape;11731;p68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6" name="Google Shape;11732;p68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7" name="Google Shape;11733;p68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8" name="Google Shape;11734;p68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9" name="Google Shape;11735;p68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0" name="Google Shape;11736;p68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1" name="Google Shape;11737;p68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2" name="Google Shape;11738;p68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3" name="Google Shape;11739;p68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4" name="Google Shape;11740;p68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5" name="Google Shape;11741;p68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6" name="Google Shape;11742;p68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7" name="Google Shape;11743;p68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8" name="Google Shape;11744;p68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9" name="Google Shape;11745;p68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0" name="Google Shape;11746;p68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1" name="Google Shape;11747;p68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2" name="Google Shape;11748;p68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3" name="Google Shape;11749;p68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4" name="Google Shape;11750;p68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5" name="Google Shape;11751;p68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6" name="Google Shape;11752;p68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7" name="Google Shape;11753;p68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11754;p68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11755;p68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11756;p68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11757;p68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11758;p68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11759;p68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11760;p68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11761;p68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11762;p68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11763;p68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11764;p68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11765;p68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11766;p68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1" name="Google Shape;11767;p68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2" name="Google Shape;11768;p68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3" name="Google Shape;11769;p68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4" name="Google Shape;11770;p68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5" name="Google Shape;11771;p68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6" name="Google Shape;11772;p68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7" name="Google Shape;11773;p68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8" name="Google Shape;11774;p68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11775;p68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11776;p68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11777;p68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11778;p68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11779;p68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11780;p68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11781;p68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6" name="Google Shape;11782;p68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7" name="Google Shape;11783;p68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8" name="Google Shape;11784;p68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9" name="Google Shape;11785;p68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0" name="Google Shape;11786;p68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1" name="Google Shape;11787;p68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2" name="Google Shape;11788;p68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3" name="Google Shape;11789;p68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4" name="Google Shape;11790;p68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5" name="Google Shape;11791;p68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6" name="Google Shape;11792;p68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7" name="Google Shape;11793;p68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8" name="Google Shape;11794;p68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9" name="Google Shape;11795;p68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0" name="Google Shape;11796;p68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1" name="Google Shape;11797;p68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2" name="Google Shape;11798;p68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3" name="Google Shape;11799;p68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4" name="Google Shape;11800;p68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5" name="Google Shape;11801;p68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6" name="Google Shape;11802;p68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7" name="Google Shape;11803;p68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8" name="Google Shape;11804;p68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9" name="Google Shape;11805;p68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0" name="Google Shape;11806;p68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1" name="Google Shape;11807;p68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2" name="Google Shape;11808;p68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3" name="Google Shape;11809;p68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4" name="Google Shape;11810;p68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5" name="Google Shape;11811;p68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6" name="Google Shape;11812;p68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7" name="Google Shape;11813;p68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11814;p68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11815;p68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0" name="Google Shape;11816;p68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1" name="Google Shape;11817;p68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2" name="Google Shape;11818;p68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3" name="Google Shape;11819;p68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4" name="Google Shape;11820;p68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11821;p68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11822;p68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11823;p68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11824;p68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11825;p68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11826;p68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11827;p68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11828;p68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3" name="Google Shape;11829;p68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4" name="Google Shape;11830;p68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5" name="Google Shape;11831;p68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6" name="Google Shape;11832;p68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7" name="Google Shape;11833;p68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8" name="Google Shape;11834;p68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9" name="Google Shape;11835;p68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11836;p68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1" name="Google Shape;11837;p68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2" name="Google Shape;11838;p68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3" name="Google Shape;11839;p68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4" name="Google Shape;11840;p68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5" name="Google Shape;11841;p68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6" name="Google Shape;11842;p68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7" name="Google Shape;11843;p68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8" name="Google Shape;11844;p68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9" name="Google Shape;11845;p68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0" name="Google Shape;11846;p68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1" name="Google Shape;11847;p68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2" name="Google Shape;11848;p68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3" name="Google Shape;11849;p68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4" name="Google Shape;11850;p68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5" name="Google Shape;11851;p68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6" name="Google Shape;11852;p68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7" name="Google Shape;11853;p68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8" name="Google Shape;11854;p68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9" name="Google Shape;11855;p68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0" name="Google Shape;11856;p68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1" name="Google Shape;11857;p68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2" name="Google Shape;11858;p68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3" name="Google Shape;11859;p68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4" name="Google Shape;11860;p68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5" name="Google Shape;11861;p68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6" name="Google Shape;11862;p68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7" name="Google Shape;11863;p68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8" name="Google Shape;11864;p68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9" name="Google Shape;11865;p68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0" name="Google Shape;11866;p68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1" name="Google Shape;11867;p68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2" name="Google Shape;11868;p68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3" name="Google Shape;11869;p68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11870;p68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11871;p68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11872;p68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11873;p68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8" name="Google Shape;11874;p68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9" name="Google Shape;11875;p68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0" name="Google Shape;11876;p68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1" name="Google Shape;11877;p68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2" name="Google Shape;11878;p68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3" name="Google Shape;11879;p68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4" name="Google Shape;11880;p68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5" name="Google Shape;11881;p68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6" name="Google Shape;11882;p68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7" name="Google Shape;11883;p68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8" name="Google Shape;11884;p68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9" name="Google Shape;11885;p68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0" name="Google Shape;11886;p68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1" name="Google Shape;11887;p68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2" name="Google Shape;11888;p68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3" name="Google Shape;11889;p68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4" name="Google Shape;11890;p68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5" name="Google Shape;11891;p68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6" name="Google Shape;11892;p68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7" name="Google Shape;11893;p68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8" name="Google Shape;11894;p68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11895;p68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0" name="Google Shape;11896;p68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11897;p68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2" name="Google Shape;11898;p68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3" name="Google Shape;11899;p68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4" name="Google Shape;11900;p68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5" name="Google Shape;11901;p68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6" name="Google Shape;11902;p68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7" name="Google Shape;11903;p68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8" name="Google Shape;11904;p68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9" name="Google Shape;11905;p68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0" name="Google Shape;11906;p68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1" name="Google Shape;11907;p68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2" name="Google Shape;11908;p68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3" name="Google Shape;11909;p68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4" name="Google Shape;11910;p68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5" name="Google Shape;11911;p68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6" name="Google Shape;11912;p68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7" name="Google Shape;11913;p68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8" name="Google Shape;11914;p68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9" name="Google Shape;11915;p68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0" name="Google Shape;11916;p68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1" name="Google Shape;11917;p68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2" name="Google Shape;11918;p68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3" name="Google Shape;11919;p68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4" name="Google Shape;11920;p68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5" name="Google Shape;11921;p68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6" name="Google Shape;11922;p68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7" name="Google Shape;11923;p68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8" name="Google Shape;11924;p68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11925;p68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11926;p68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11927;p68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11928;p68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11929;p68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11930;p68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11931;p68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11932;p68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11933;p68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11934;p68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11935;p68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11936;p68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11937;p68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11938;p68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11939;p68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11940;p68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11941;p68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11942;p68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11943;p68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11944;p68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11945;p68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11946;p68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11947;p68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11948;p68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11949;p68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11950;p68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11951;p68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11952;p68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11953;p68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11954;p68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11955;p68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11956;p68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11957;p68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11958;p68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11959;p68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11960;p68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11961;p68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11962;p68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11963;p68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11964;p68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11965;p68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11966;p68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11967;p68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11968;p68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11969;p68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11970;p68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11971;p68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11972;p68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11973;p68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11974;p68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11975;p68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11976;p68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11977;p68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11978;p68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11979;p68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11980;p68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11981;p68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11982;p68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11983;p68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11984;p68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11985;p68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11986;p68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11987;p68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11988;p68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11989;p68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11990;p68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11991;p68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11992;p68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11993;p68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11994;p68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11995;p68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11996;p68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11997;p68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11998;p68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11999;p68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12000;p68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12001;p68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12002;p68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12003;p68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12004;p68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12005;p68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12006;p68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12007;p68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12008;p68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12009;p68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12010;p68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12011;p68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12012;p68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12013;p68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12014;p68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12015;p68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12016;p68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12017;p68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12018;p68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12019;p68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12020;p68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12021;p68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12022;p68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12023;p68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12024;p68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12025;p68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12026;p68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12027;p68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12028;p68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12029;p68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12030;p68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12031;p68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12032;p68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12033;p68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12034;p68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12035;p68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12036;p68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12037;p68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12038;p68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12039;p68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12040;p68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12041;p68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12042;p68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12043;p68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12044;p68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12045;p68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12046;p68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12047;p68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12048;p68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12049;p68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12050;p68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12051;p68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12052;p68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12053;p68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12054;p68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12055;p68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12056;p68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1" name="Google Shape;12057;p68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2" name="Google Shape;12058;p68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3" name="Google Shape;12059;p68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4" name="Google Shape;12060;p68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5" name="Google Shape;12061;p68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6" name="Google Shape;12062;p68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7" name="Google Shape;12063;p68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8" name="Google Shape;12064;p68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12065;p68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12066;p68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12067;p68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12068;p68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12069;p68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12070;p68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12071;p68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12072;p68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12073;p68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12074;p68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12075;p68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12076;p68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12077;p68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12078;p68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12079;p68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12080;p68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12081;p68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12082;p68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12083;p68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12084;p68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12085;p68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12086;p68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12087;p68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12088;p68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12089;p68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12090;p68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12091;p68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12092;p68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12093;p68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12094;p68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12095;p68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12096;p68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12097;p68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12098;p68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12099;p68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12100;p68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12101;p68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12102;p68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12103;p68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12104;p68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12105;p68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12106;p68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12107;p68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12108;p68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12109;p68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12110;p68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12111;p68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12112;p68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12113;p68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12114;p68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12115;p68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12116;p68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12117;p68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12118;p68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12119;p68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12120;p68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12121;p68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12122;p68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12123;p68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12124;p68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12125;p68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12126;p68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12127;p68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12128;p68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12129;p68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12130;p68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12131;p68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12132;p68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12133;p68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12134;p68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12135;p68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12136;p68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12137;p68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12138;p68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12139;p68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12140;p68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12141;p68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12142;p68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12143;p68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12144;p68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12145;p68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12146;p68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12147;p68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12148;p68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12149;p68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12150;p68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12151;p68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12152;p68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12153;p68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12154;p68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12155;p68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12156;p68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12157;p68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12158;p68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12159;p68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12160;p68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12161;p68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12162;p68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12163;p68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12164;p68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12165;p68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12166;p68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12167;p68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12168;p68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12169;p68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12170;p68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12171;p68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12172;p68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12173;p68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12174;p68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12175;p68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12176;p68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12177;p68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12178;p68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12179;p68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12180;p68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12181;p68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12182;p68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12183;p68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12184;p68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12185;p68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12186;p68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12187;p68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12188;p68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12189;p68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12190;p68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12191;p68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12192;p68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12193;p68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12194;p68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12195;p68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12196;p68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12197;p68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12198;p68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12199;p68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12200;p68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12201;p68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12202;p68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12203;p68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12204;p68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12205;p68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12206;p68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12207;p68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12208;p68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12209;p68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12210;p68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12211;p68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12212;p68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12213;p68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12214;p68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12215;p68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12216;p68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12217;p68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12218;p68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12219;p68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12220;p68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12221;p68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12222;p68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12223;p68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12224;p68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12225;p68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12226;p68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12227;p68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12228;p68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12229;p68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12230;p68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12231;p68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12232;p68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12233;p68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12234;p68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12235;p68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12236;p68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12237;p68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12238;p68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12239;p68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12240;p68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12241;p68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12242;p68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12243;p68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12244;p68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12245;p68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12246;p68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12247;p68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12248;p68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12249;p68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12250;p68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12251;p68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12252;p68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12253;p68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12254;p68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12255;p68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12256;p68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12257;p68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12258;p68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12259;p68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12260;p68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12261;p68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12262;p68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12263;p68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12264;p68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12265;p68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0" name="Google Shape;12266;p68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1" name="Google Shape;12267;p68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2" name="Google Shape;12268;p68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3" name="Google Shape;12269;p68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4" name="Google Shape;12270;p68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12271;p68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6" name="Google Shape;12272;p68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7" name="Google Shape;12273;p68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8" name="Google Shape;12274;p68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9" name="Google Shape;12275;p68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12276;p68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12277;p68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12278;p68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12279;p68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12280;p68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12281;p68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12282;p68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12283;p68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12284;p68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12285;p68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12286;p68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12287;p68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12288;p68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12289;p68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12290;p68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12291;p68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12292;p68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12293;p68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12294;p68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12295;p68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12296;p68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12297;p68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12298;p68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12299;p68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12300;p68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12301;p68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12302;p68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12303;p68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12304;p68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12305;p68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12306;p68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12307;p68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12308;p68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12309;p68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12310;p68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12311;p68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12312;p68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12313;p68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12314;p68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12315;p68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12316;p68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12317;p68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12318;p68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12319;p68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12320;p68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12321;p68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12322;p68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12323;p68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12324;p68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12325;p68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12326;p68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12327;p68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12328;p68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12329;p68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12330;p68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12331;p68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12332;p68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12333;p68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12334;p68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12335;p68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12336;p68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12337;p68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12338;p68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12339;p68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12340;p68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12341;p68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12342;p68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12343;p68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12344;p68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12345;p68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12346;p68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12347;p68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12348;p68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12349;p68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12350;p68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12351;p68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12352;p68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12353;p68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12354;p68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12355;p68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12356;p68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12357;p68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12358;p68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12359;p68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12360;p68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12361;p68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12362;p68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12363;p68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12364;p68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12365;p68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12366;p68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12367;p68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12368;p68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12369;p68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12370;p68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12371;p68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12372;p68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12373;p68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12374;p68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12375;p68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12376;p68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12377;p68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12378;p68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12379;p68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12380;p68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12381;p68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12382;p68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12383;p68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12384;p68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12385;p68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12386;p68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12387;p68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12388;p68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12389;p68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12390;p68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12391;p68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12392;p68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12393;p68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12394;p68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12395;p68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12396;p68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12397;p68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12398;p68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12399;p68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12400;p68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12401;p68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12402;p68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12403;p68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12404;p68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12405;p68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12406;p68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12407;p68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12408;p68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12409;p68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12410;p68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12411;p68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12412;p68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12413;p68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12414;p68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12415;p68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12416;p68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12417;p68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12418;p68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12419;p68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12420;p68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12421;p68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12422;p68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12423;p68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12424;p68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12425;p68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12426;p68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12427;p68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12428;p68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12429;p68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12430;p68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12431;p68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12432;p68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12433;p68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12434;p68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12435;p68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12436;p68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12437;p68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12438;p68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12439;p68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12440;p68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12441;p68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12442;p68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12443;p68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12444;p68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12445;p68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12446;p68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12447;p68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12448;p68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12449;p68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12450;p68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12451;p68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12452;p68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12453;p68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12454;p68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12455;p68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12456;p68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12457;p68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12458;p68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12459;p68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12460;p68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12461;p68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12462;p68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12463;p68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12464;p68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12465;p68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12466;p68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12467;p68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12468;p68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12469;p68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12470;p68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12471;p68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12472;p68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12473;p68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12474;p68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12475;p68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0" name="Google Shape;12476;p68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1" name="Google Shape;12477;p68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2" name="Google Shape;12478;p68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3" name="Google Shape;12479;p68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4" name="Google Shape;12480;p68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5" name="Google Shape;12481;p68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6" name="Google Shape;12482;p68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7" name="Google Shape;12483;p68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8" name="Google Shape;12484;p68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9" name="Google Shape;12485;p68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0" name="Google Shape;12486;p68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12487;p68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12488;p68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12489;p68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12490;p68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12491;p68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12492;p68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12493;p68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12494;p68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12495;p68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12496;p68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12497;p68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12498;p68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12499;p68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12500;p68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12501;p68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12502;p68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12503;p68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12504;p68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12505;p68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12506;p68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12507;p68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12508;p68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12509;p68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12510;p68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12511;p68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12512;p68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12513;p68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12514;p68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12515;p68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12516;p68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12517;p68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12518;p68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12519;p68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12520;p68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12521;p68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12522;p68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12523;p68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12524;p68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12525;p68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12526;p68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12527;p68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12528;p68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12529;p68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12530;p68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12531;p68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12532;p68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12533;p68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12534;p68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12535;p68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12536;p68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12537;p68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12538;p68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12539;p68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12540;p68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12541;p68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12542;p68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12543;p68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12544;p68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12545;p68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12546;p68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12547;p68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12548;p68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12549;p68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12550;p68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12551;p68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12552;p68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12553;p68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12554;p68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12555;p68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12556;p68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12557;p68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12558;p68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12559;p68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12560;p68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12561;p68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12562;p68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12563;p68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12564;p68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12565;p68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12566;p68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12567;p68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12568;p68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12569;p68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12570;p68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12571;p68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12572;p68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12573;p68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12574;p68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12575;p68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12576;p68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12577;p68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12578;p68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12579;p68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12580;p68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12581;p68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12582;p68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12583;p68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12584;p68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12585;p68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12586;p68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12587;p68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12588;p68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12589;p68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12590;p68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12591;p68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12592;p68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12593;p68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12594;p68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12595;p68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12596;p68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12597;p68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12598;p68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12599;p68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12600;p68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12601;p68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12602;p68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12603;p68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12604;p68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12605;p68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12606;p68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12607;p68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12608;p68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12609;p68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12610;p68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12611;p68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12612;p68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12613;p68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12614;p68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12615;p68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12616;p68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12617;p68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12618;p68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12619;p68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12620;p68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12621;p68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12622;p68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12623;p68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12624;p68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12625;p68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12626;p68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12627;p68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12628;p68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12629;p68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12630;p68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12631;p68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12632;p68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12633;p68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12634;p68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12635;p68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12636;p68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12637;p68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12638;p68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12639;p68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12640;p68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12641;p68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12642;p68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12643;p68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12644;p68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12645;p68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12646;p68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12647;p68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12648;p68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12649;p68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12650;p68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12651;p68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12652;p68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12653;p68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12654;p68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12655;p68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12656;p68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12657;p68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12658;p68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12659;p68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12660;p68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12661;p68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12662;p68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12663;p68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12664;p68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12665;p68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12666;p68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12667;p68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12668;p68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12669;p68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12670;p68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12671;p68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12672;p68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12673;p68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12674;p68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12675;p68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12676;p68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12677;p68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12678;p68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12679;p68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12680;p68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12681;p68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12682;p68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12683;p68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12684;p68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12685;p68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12686;p68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12687;p68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12688;p68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12689;p68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4" name="Google Shape;12690;p68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12691;p68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12692;p68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12693;p68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12694;p68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12695;p68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12696;p68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1" name="Google Shape;12697;p68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12698;p68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12699;p68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4" name="Google Shape;12700;p68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5" name="Google Shape;12701;p68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12702;p68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12703;p68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12704;p68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12705;p68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12706;p68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1" name="Google Shape;12707;p68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2" name="Google Shape;12708;p68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3" name="Google Shape;12709;p68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4" name="Google Shape;12710;p68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5" name="Google Shape;12711;p68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6" name="Google Shape;12712;p68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7" name="Google Shape;12713;p68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8" name="Google Shape;12714;p68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9" name="Google Shape;12715;p68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12716;p68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12717;p68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12718;p68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12719;p68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4" name="Google Shape;12720;p68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5" name="Google Shape;12721;p68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6" name="Google Shape;12722;p68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7" name="Google Shape;12723;p68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8" name="Google Shape;12724;p68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9" name="Google Shape;12725;p68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12726;p68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12727;p68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2" name="Google Shape;12728;p68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3" name="Google Shape;12729;p68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4" name="Google Shape;12730;p68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12731;p68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12732;p68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12733;p68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12734;p68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12735;p68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12736;p68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12737;p68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12738;p68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12739;p68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12740;p68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12741;p68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12742;p68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7" name="Google Shape;12743;p68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8" name="Google Shape;12744;p68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12745;p68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12746;p68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12747;p68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12748;p68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12749;p68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12750;p68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12751;p68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12752;p68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12753;p68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12754;p68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12755;p68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12756;p68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12757;p68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12758;p68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12759;p68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12760;p68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12761;p68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12762;p68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12763;p68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12764;p68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9" name="Google Shape;12765;p68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0" name="Google Shape;12766;p68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12767;p68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12768;p68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12769;p68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12770;p68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12771;p68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6" name="Google Shape;12772;p68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7" name="Google Shape;12773;p68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8" name="Google Shape;12774;p68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9" name="Google Shape;12775;p68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0" name="Google Shape;12776;p68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1" name="Google Shape;12777;p68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2" name="Google Shape;12778;p68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3" name="Google Shape;12779;p68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4" name="Google Shape;12780;p68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5" name="Google Shape;12781;p68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6" name="Google Shape;12782;p68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12783;p68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12784;p68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12785;p68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12786;p68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12787;p68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12788;p68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12789;p68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12790;p68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12791;p68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12792;p68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12793;p68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12794;p68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12795;p68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12796;p68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1" name="Google Shape;12797;p68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2" name="Google Shape;12798;p68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3" name="Google Shape;12799;p68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4" name="Google Shape;12800;p68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5" name="Google Shape;12801;p68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6" name="Google Shape;12802;p68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7" name="Google Shape;12803;p68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12804;p68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12805;p68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12806;p68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12807;p68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12808;p68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12809;p68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12810;p68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12811;p68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12812;p68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12813;p68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12814;p68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12815;p68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12816;p68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12817;p68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12818;p68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12819;p68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12820;p68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12821;p68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12822;p68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12823;p68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12824;p68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12825;p68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12826;p68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12827;p68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12828;p68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12829;p68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12830;p68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12831;p68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12832;p68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12833;p68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12834;p68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12835;p68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12836;p68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12837;p68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12838;p68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12839;p68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12840;p68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12841;p68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12842;p68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12843;p68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12844;p68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12845;p68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12846;p68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12847;p68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12848;p68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3" name="Google Shape;12849;p68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4" name="Google Shape;12850;p68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5" name="Google Shape;12851;p68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12852;p68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12853;p68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12854;p68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12855;p68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12856;p68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12857;p68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12858;p68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12859;p68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12860;p68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12861;p68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12862;p68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12863;p68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12864;p68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12865;p68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12866;p68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12867;p68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12868;p68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12869;p68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12870;p68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12871;p68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12872;p68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7" name="Google Shape;12873;p68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8" name="Google Shape;12874;p68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9" name="Google Shape;12875;p68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0" name="Google Shape;12876;p68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1" name="Google Shape;12877;p68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2" name="Google Shape;12878;p68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3" name="Google Shape;12879;p68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4" name="Google Shape;12880;p68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5" name="Google Shape;12881;p68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6" name="Google Shape;12882;p68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7" name="Google Shape;12883;p68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8" name="Google Shape;12884;p68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9" name="Google Shape;12885;p68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0" name="Google Shape;12886;p68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1" name="Google Shape;12887;p68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2" name="Google Shape;12888;p68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3" name="Google Shape;12889;p68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4" name="Google Shape;12890;p68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5" name="Google Shape;12891;p68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6" name="Google Shape;12892;p68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7" name="Google Shape;12893;p68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8" name="Google Shape;12894;p68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9" name="Google Shape;12895;p68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0" name="Google Shape;12896;p68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1" name="Google Shape;12897;p68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2" name="Google Shape;12898;p68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3" name="Google Shape;12899;p68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4" name="Google Shape;12900;p68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5" name="Google Shape;12901;p68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6" name="Google Shape;12902;p68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7" name="Google Shape;12903;p68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8" name="Google Shape;12904;p68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9" name="Google Shape;12905;p68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0" name="Google Shape;12906;p68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1" name="Google Shape;12907;p68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2" name="Google Shape;12908;p68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3" name="Google Shape;12909;p68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4" name="Google Shape;12910;p68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5" name="Google Shape;12911;p68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6" name="Google Shape;12912;p68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7" name="Google Shape;12913;p68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8" name="Google Shape;12914;p68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9" name="Google Shape;12915;p68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0" name="Google Shape;12916;p68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1" name="Google Shape;12917;p68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2" name="Google Shape;12918;p68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3" name="Google Shape;12919;p68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4" name="Google Shape;12920;p68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5" name="Google Shape;12921;p68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6" name="Google Shape;12922;p68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7" name="Google Shape;12923;p68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8" name="Google Shape;12924;p68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9" name="Google Shape;12925;p68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0" name="Google Shape;12926;p68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12927;p68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12928;p68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12929;p68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12930;p68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12931;p68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12932;p68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12933;p68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12934;p68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12935;p68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12936;p68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12937;p68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12938;p68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12939;p68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12940;p68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12941;p68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12942;p68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12943;p68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12944;p68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12945;p68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12946;p68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12947;p68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12948;p68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12949;p68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12950;p68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12951;p68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12952;p68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12953;p68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12954;p68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12955;p68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12956;p68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12957;p68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12958;p68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12959;p68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12960;p68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12961;p68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12962;p68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12963;p68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12964;p68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12965;p68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12966;p68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12967;p68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12968;p68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12969;p68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12970;p68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12971;p68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12972;p68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12973;p68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12974;p68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12975;p68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12976;p68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12977;p68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12978;p68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12979;p68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12980;p68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12981;p68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12982;p68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12983;p68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12984;p68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12985;p68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12986;p68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12987;p68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12988;p68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12989;p68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12990;p68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12991;p68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12992;p68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12993;p68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12994;p68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12995;p68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12996;p68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12997;p68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12998;p68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12999;p68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13000;p68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13001;p68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13002;p68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13003;p68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13004;p68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13005;p68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13006;p68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13007;p68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13008;p68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13009;p68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13010;p68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13011;p68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13012;p68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13013;p68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13014;p68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13015;p68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13016;p68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13017;p68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13018;p68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13019;p68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13020;p68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13021;p68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13022;p68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13023;p68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13024;p68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13025;p68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13026;p68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13027;p68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13028;p68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13029;p68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13030;p68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13031;p68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13032;p68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13033;p68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13034;p68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13035;p68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13036;p68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13037;p68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13038;p68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13039;p68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13040;p68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13041;p68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13042;p68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13043;p68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13044;p68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13045;p68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13046;p68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13047;p68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13048;p68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3" name="Google Shape;13049;p68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4" name="Google Shape;13050;p68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13051;p68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13052;p68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13053;p68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13054;p68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13055;p68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13056;p68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13057;p68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13058;p68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13059;p68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13060;p68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13061;p68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13062;p68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13063;p68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13064;p68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13065;p68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13066;p68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13067;p68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13068;p68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13069;p68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13070;p68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13071;p68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13072;p68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13073;p68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13074;p68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13075;p68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13076;p68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13077;p68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13078;p68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13079;p68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13080;p68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13081;p68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13082;p68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13083;p68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13084;p68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13085;p68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13086;p68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13087;p68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13088;p68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13089;p68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13090;p68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13091;p68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13092;p68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13093;p68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13094;p68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13095;p68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13096;p68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13097;p68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13098;p68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13099;p68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13100;p68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13101;p68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13102;p68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13103;p68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13104;p68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13105;p68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13106;p68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13107;p68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13108;p68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13109;p68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13110;p68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13111;p68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13112;p68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13113;p68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13114;p68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13115;p68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13116;p68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13117;p68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13118;p68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13119;p68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13120;p68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13121;p68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13122;p68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13123;p68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13124;p68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13125;p68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13126;p68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13127;p68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13128;p68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13129;p68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13130;p68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13131;p68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13132;p68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13133;p68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13134;p68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13135;p68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13136;p68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13137;p68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13138;p68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13139;p68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13140;p68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13141;p68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13142;p68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13143;p68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13144;p68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13145;p68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13146;p68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13147;p68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13148;p68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13149;p68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13150;p68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13151;p68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13152;p68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13153;p68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13154;p68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13155;p68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13156;p68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13157;p68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13158;p68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13159;p68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13160;p68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13161;p68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13162;p68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13163;p68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13164;p68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13165;p68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13166;p68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13167;p68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13168;p68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13169;p68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13170;p68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13171;p68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13172;p68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13173;p68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13174;p68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13175;p68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13176;p68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13177;p68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13178;p68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13179;p68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13180;p68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5" name="Google Shape;13181;p68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6" name="Google Shape;13182;p68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7" name="Google Shape;13183;p68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8" name="Google Shape;13184;p68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9" name="Google Shape;13185;p68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0" name="Google Shape;13186;p68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1" name="Google Shape;13187;p68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2" name="Google Shape;13188;p68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3" name="Google Shape;13189;p68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4" name="Google Shape;13190;p68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5" name="Google Shape;13191;p68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6" name="Google Shape;13192;p68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7" name="Google Shape;13193;p68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8" name="Google Shape;13194;p68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9" name="Google Shape;13195;p68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0" name="Google Shape;13196;p68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1" name="Google Shape;13197;p68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2" name="Google Shape;13198;p68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3" name="Google Shape;13199;p68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4" name="Google Shape;13200;p68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5" name="Google Shape;13201;p68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6" name="Google Shape;13202;p68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7" name="Google Shape;13203;p68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8" name="Google Shape;13204;p68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9" name="Google Shape;13205;p68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0" name="Google Shape;13206;p68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1" name="Google Shape;13207;p68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2" name="Google Shape;13208;p68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3" name="Google Shape;13209;p68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4" name="Google Shape;13210;p68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5" name="Google Shape;13211;p68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6" name="Google Shape;13212;p68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7" name="Google Shape;13213;p68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8" name="Google Shape;13214;p68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9" name="Google Shape;13215;p68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" name="Google Shape;810;p39"/>
          <p:cNvGrpSpPr/>
          <p:nvPr/>
        </p:nvGrpSpPr>
        <p:grpSpPr>
          <a:xfrm>
            <a:off x="-9525" y="62230"/>
            <a:ext cx="2907665" cy="2463165"/>
            <a:chOff x="5474503" y="1325314"/>
            <a:chExt cx="1535854" cy="1370962"/>
          </a:xfrm>
        </p:grpSpPr>
        <p:grpSp>
          <p:nvGrpSpPr>
            <p:cNvPr id="969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970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971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2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3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4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5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6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7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8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79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0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1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2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3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4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5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6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7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8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89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0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1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2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3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4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5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6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7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8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9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0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1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2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3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4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5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6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7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08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09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0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p50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COUNTRIES HAVING HIGHEST CONFIRMED CASE AND LOWEST DEATH CASE</a:t>
            </a:r>
            <a:endParaRPr lang="en-US" altLang="en-GB" sz="24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662" name="Google Shape;5662;p50"/>
          <p:cNvSpPr txBox="1"/>
          <p:nvPr/>
        </p:nvSpPr>
        <p:spPr>
          <a:xfrm flipH="1">
            <a:off x="2317115" y="1397635"/>
            <a:ext cx="2112010" cy="133032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>
                <a:solidFill>
                  <a:schemeClr val="accent3">
                    <a:lumMod val="50000"/>
                  </a:schemeClr>
                </a:solidFill>
                <a:latin typeface="Bahnschrift" panose="020B0502040204020203" charset="0"/>
                <a:ea typeface="Alegreya Sans SC" panose="00000500000000000000"/>
                <a:cs typeface="Bahnschrift" panose="020B0502040204020203" charset="0"/>
                <a:sym typeface="Alegreya Sans SC" panose="00000500000000000000"/>
              </a:rPr>
              <a:t>HIGHEST CONFIRMED CASES</a:t>
            </a:r>
            <a:endParaRPr lang="en-US" altLang="en-GB" sz="2000" b="1">
              <a:solidFill>
                <a:schemeClr val="accent3">
                  <a:lumMod val="50000"/>
                </a:schemeClr>
              </a:solidFill>
              <a:latin typeface="Bahnschrift" panose="020B0502040204020203" charset="0"/>
              <a:ea typeface="Alegreya Sans SC" panose="00000500000000000000"/>
              <a:cs typeface="Bahnschrift" panose="020B0502040204020203" charset="0"/>
              <a:sym typeface="Alegreya Sans SC" panose="00000500000000000000"/>
            </a:endParaRPr>
          </a:p>
        </p:txBody>
      </p:sp>
      <p:sp>
        <p:nvSpPr>
          <p:cNvPr id="5664" name="Google Shape;5664;p50"/>
          <p:cNvSpPr txBox="1"/>
          <p:nvPr/>
        </p:nvSpPr>
        <p:spPr>
          <a:xfrm flipH="1">
            <a:off x="2318385" y="3221990"/>
            <a:ext cx="2214880" cy="136207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>
                <a:solidFill>
                  <a:schemeClr val="accent3">
                    <a:lumMod val="50000"/>
                  </a:schemeClr>
                </a:solidFill>
                <a:latin typeface="Bahnschrift" panose="020B0502040204020203" charset="0"/>
                <a:ea typeface="Alegreya Sans SC" panose="00000500000000000000"/>
                <a:cs typeface="Bahnschrift" panose="020B0502040204020203" charset="0"/>
                <a:sym typeface="Alegreya Sans SC" panose="00000500000000000000"/>
              </a:rPr>
              <a:t>LOWEST DEATH CASES</a:t>
            </a:r>
            <a:endParaRPr lang="en-US" altLang="en-GB" sz="2000" b="1">
              <a:solidFill>
                <a:schemeClr val="accent3">
                  <a:lumMod val="50000"/>
                </a:schemeClr>
              </a:solidFill>
              <a:latin typeface="Bahnschrift" panose="020B0502040204020203" charset="0"/>
              <a:ea typeface="Alegreya Sans SC" panose="00000500000000000000"/>
              <a:cs typeface="Bahnschrift" panose="020B0502040204020203" charset="0"/>
              <a:sym typeface="Alegreya Sans SC" panose="00000500000000000000"/>
            </a:endParaRPr>
          </a:p>
        </p:txBody>
      </p:sp>
      <p:sp>
        <p:nvSpPr>
          <p:cNvPr id="5666" name="Google Shape;5666;p50"/>
          <p:cNvSpPr/>
          <p:nvPr/>
        </p:nvSpPr>
        <p:spPr>
          <a:xfrm flipH="1">
            <a:off x="928370" y="1387475"/>
            <a:ext cx="1169670" cy="133731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7" name="Google Shape;5667;p50"/>
          <p:cNvSpPr/>
          <p:nvPr/>
        </p:nvSpPr>
        <p:spPr>
          <a:xfrm flipH="1">
            <a:off x="928370" y="3266440"/>
            <a:ext cx="1169670" cy="133731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8" name="Google Shape;5668;p50"/>
          <p:cNvSpPr/>
          <p:nvPr/>
        </p:nvSpPr>
        <p:spPr>
          <a:xfrm rot="-5400000">
            <a:off x="861060" y="3371215"/>
            <a:ext cx="1306830" cy="111252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9" name="Google Shape;5669;p50"/>
          <p:cNvSpPr/>
          <p:nvPr/>
        </p:nvSpPr>
        <p:spPr>
          <a:xfrm rot="5400000" flipH="1">
            <a:off x="861060" y="1494790"/>
            <a:ext cx="1306830" cy="111252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70" name="Google Shape;5670;p50"/>
          <p:cNvGrpSpPr/>
          <p:nvPr/>
        </p:nvGrpSpPr>
        <p:grpSpPr>
          <a:xfrm>
            <a:off x="1307465" y="1852930"/>
            <a:ext cx="377825" cy="281940"/>
            <a:chOff x="5216456" y="3725484"/>
            <a:chExt cx="356196" cy="265631"/>
          </a:xfrm>
        </p:grpSpPr>
        <p:sp>
          <p:nvSpPr>
            <p:cNvPr id="5671" name="Google Shape;5671;p5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2" name="Google Shape;5672;p5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73" name="Google Shape;5673;p50"/>
          <p:cNvGrpSpPr/>
          <p:nvPr/>
        </p:nvGrpSpPr>
        <p:grpSpPr>
          <a:xfrm>
            <a:off x="1459865" y="3719830"/>
            <a:ext cx="377825" cy="281940"/>
            <a:chOff x="5216456" y="3725484"/>
            <a:chExt cx="356196" cy="265631"/>
          </a:xfrm>
        </p:grpSpPr>
        <p:sp>
          <p:nvSpPr>
            <p:cNvPr id="5674" name="Google Shape;5674;p5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5" name="Google Shape;5675;p5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76" name="Google Shape;5676;p50"/>
          <p:cNvSpPr/>
          <p:nvPr/>
        </p:nvSpPr>
        <p:spPr>
          <a:xfrm>
            <a:off x="1063625" y="1631315"/>
            <a:ext cx="113665" cy="114300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7" name="Google Shape;5677;p50"/>
          <p:cNvSpPr/>
          <p:nvPr/>
        </p:nvSpPr>
        <p:spPr>
          <a:xfrm>
            <a:off x="2054225" y="3536315"/>
            <a:ext cx="113665" cy="114300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020" y="1745615"/>
            <a:ext cx="3514725" cy="657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10" y="3446145"/>
            <a:ext cx="2314575" cy="96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8"/>
          <p:cNvSpPr txBox="1"/>
          <p:nvPr>
            <p:ph type="title"/>
          </p:nvPr>
        </p:nvSpPr>
        <p:spPr>
          <a:xfrm>
            <a:off x="189230" y="336550"/>
            <a:ext cx="872553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TOP 5 COUNTRIES WITH HIGHEST RECOVERY CASES</a:t>
            </a:r>
            <a:endParaRPr lang="en-US" sz="28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1653" name="Google Shape;1653;p48"/>
          <p:cNvGrpSpPr/>
          <p:nvPr/>
        </p:nvGrpSpPr>
        <p:grpSpPr>
          <a:xfrm>
            <a:off x="368935" y="1910715"/>
            <a:ext cx="5471160" cy="3116580"/>
            <a:chOff x="793334" y="1192826"/>
            <a:chExt cx="2665073" cy="1317140"/>
          </a:xfrm>
        </p:grpSpPr>
        <p:sp>
          <p:nvSpPr>
            <p:cNvPr id="1654" name="Google Shape;1654;p48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48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48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48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48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48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48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48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48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48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48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48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48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48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2383;p48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2384;p48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2389;p48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2390;p48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48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48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2415;p48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2416;p48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48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48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2518;p48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2520;p48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2521;p48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2524;p48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2525;p48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6" name="Google Shape;2526;p48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7" name="Google Shape;2527;p48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2528;p48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2529;p48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0" name="Google Shape;2530;p48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1" name="Google Shape;2531;p48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2532;p48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3" name="Google Shape;2533;p48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4" name="Google Shape;2534;p48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5" name="Google Shape;2535;p48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2536;p48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2537;p48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2538;p48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2539;p48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0" name="Google Shape;2540;p48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1" name="Google Shape;2541;p48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2542;p48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2543;p48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2544;p48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2545;p48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48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2547;p48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8" name="Google Shape;2548;p48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9" name="Google Shape;2549;p48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48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48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48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48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48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48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48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48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48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48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48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48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48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48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48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48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2566;p48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7" name="Google Shape;2567;p48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8" name="Google Shape;2568;p48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9" name="Google Shape;2569;p48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0" name="Google Shape;2570;p48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1" name="Google Shape;2571;p48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2" name="Google Shape;2572;p48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3" name="Google Shape;2573;p48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2574;p48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48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48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4" name="Google Shape;2624;p48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5" name="Google Shape;2625;p48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6" name="Google Shape;2626;p48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7" name="Google Shape;2627;p48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8" name="Google Shape;2628;p48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9" name="Google Shape;2629;p48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0" name="Google Shape;2630;p48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1" name="Google Shape;2631;p48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2" name="Google Shape;2632;p48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3" name="Google Shape;2633;p48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4" name="Google Shape;2634;p48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5" name="Google Shape;2635;p48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6" name="Google Shape;2636;p48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7" name="Google Shape;2637;p48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8" name="Google Shape;2638;p48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9" name="Google Shape;2639;p48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0" name="Google Shape;2640;p48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1" name="Google Shape;2641;p48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2" name="Google Shape;2642;p48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3" name="Google Shape;2643;p48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4" name="Google Shape;2644;p48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5" name="Google Shape;2645;p48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6" name="Google Shape;2646;p48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7" name="Google Shape;2647;p48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2648;p48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2649;p48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2650;p48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2651;p48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2652;p48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2653;p48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2654;p48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2655;p48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2656;p48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2657;p48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2658;p48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2659;p48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2660;p48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1" name="Google Shape;2661;p48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2" name="Google Shape;2662;p48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3" name="Google Shape;2663;p48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4" name="Google Shape;2664;p48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5" name="Google Shape;2665;p48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6" name="Google Shape;2666;p48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7" name="Google Shape;2667;p48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8" name="Google Shape;2668;p48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2669;p48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2670;p48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2671;p48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2672;p48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2673;p48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48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2675;p48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6" name="Google Shape;2676;p48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7" name="Google Shape;2677;p48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8" name="Google Shape;2678;p48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9" name="Google Shape;2679;p48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0" name="Google Shape;2680;p48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1" name="Google Shape;2681;p48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2" name="Google Shape;2682;p48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3" name="Google Shape;2683;p48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4" name="Google Shape;2684;p48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5" name="Google Shape;2685;p48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6" name="Google Shape;2686;p48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7" name="Google Shape;2687;p48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8" name="Google Shape;2688;p48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9" name="Google Shape;2689;p48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0" name="Google Shape;2690;p48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1" name="Google Shape;2691;p48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2" name="Google Shape;2692;p48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3" name="Google Shape;2693;p48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4" name="Google Shape;2694;p48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5" name="Google Shape;2695;p48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6" name="Google Shape;2696;p48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7" name="Google Shape;2697;p48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8" name="Google Shape;2698;p48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9" name="Google Shape;2699;p48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0" name="Google Shape;2700;p48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1" name="Google Shape;2701;p48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2" name="Google Shape;2702;p48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3" name="Google Shape;2703;p48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4" name="Google Shape;2704;p48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5" name="Google Shape;2705;p48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6" name="Google Shape;2706;p48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7" name="Google Shape;2707;p48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2708;p48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48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0" name="Google Shape;2710;p48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1" name="Google Shape;2711;p48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2" name="Google Shape;2712;p48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3" name="Google Shape;2713;p48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4" name="Google Shape;2714;p48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2715;p48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2716;p48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2717;p48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2718;p48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48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48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48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48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3" name="Google Shape;2723;p48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4" name="Google Shape;2724;p48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5" name="Google Shape;2725;p48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6" name="Google Shape;2726;p48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7" name="Google Shape;2727;p48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8" name="Google Shape;2728;p48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9" name="Google Shape;2729;p48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2730;p48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1" name="Google Shape;2731;p48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2" name="Google Shape;2732;p48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3" name="Google Shape;2733;p48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4" name="Google Shape;2734;p48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5" name="Google Shape;2735;p48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6" name="Google Shape;2736;p48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7" name="Google Shape;2737;p48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8" name="Google Shape;2738;p48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9" name="Google Shape;2739;p48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0" name="Google Shape;2740;p48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1" name="Google Shape;2741;p48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2" name="Google Shape;2742;p48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3" name="Google Shape;2743;p48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4" name="Google Shape;2744;p48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5" name="Google Shape;2745;p48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6" name="Google Shape;2746;p48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7" name="Google Shape;2747;p48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8" name="Google Shape;2748;p48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9" name="Google Shape;2749;p48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0" name="Google Shape;2750;p48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2" name="Google Shape;2752;p48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3" name="Google Shape;2753;p48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4" name="Google Shape;2754;p48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5" name="Google Shape;2755;p48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7" name="Google Shape;2757;p48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8" name="Google Shape;2758;p48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9" name="Google Shape;2759;p48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0" name="Google Shape;2760;p48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1" name="Google Shape;2761;p48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2" name="Google Shape;2762;p48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3" name="Google Shape;2763;p48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2764;p48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2765;p48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2766;p48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2767;p48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8" name="Google Shape;2768;p48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1" name="Google Shape;2771;p48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2" name="Google Shape;2772;p48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3" name="Google Shape;2773;p48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4" name="Google Shape;2774;p48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5" name="Google Shape;2775;p48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6" name="Google Shape;2776;p48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7" name="Google Shape;2777;p48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8" name="Google Shape;2778;p48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9" name="Google Shape;2779;p48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0" name="Google Shape;2780;p48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1" name="Google Shape;2781;p48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2" name="Google Shape;2782;p48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3" name="Google Shape;2783;p48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4" name="Google Shape;2784;p48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5" name="Google Shape;2785;p48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6" name="Google Shape;2786;p48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7" name="Google Shape;2787;p48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8" name="Google Shape;2788;p48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2789;p48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0" name="Google Shape;2790;p48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2791;p48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2" name="Google Shape;2792;p48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3" name="Google Shape;2793;p48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4" name="Google Shape;2794;p48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5" name="Google Shape;2795;p48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6" name="Google Shape;2796;p48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7" name="Google Shape;2797;p48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8" name="Google Shape;2798;p48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9" name="Google Shape;2799;p48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0" name="Google Shape;2800;p48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1" name="Google Shape;2801;p48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2" name="Google Shape;2802;p48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3" name="Google Shape;2803;p48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4" name="Google Shape;2804;p48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5" name="Google Shape;2805;p48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6" name="Google Shape;2806;p48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7" name="Google Shape;2807;p48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8" name="Google Shape;2808;p48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9" name="Google Shape;2809;p48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0" name="Google Shape;2810;p48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1" name="Google Shape;2811;p48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2" name="Google Shape;2812;p48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3" name="Google Shape;2813;p48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4" name="Google Shape;2814;p48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5" name="Google Shape;2815;p48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6" name="Google Shape;2816;p48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7" name="Google Shape;2817;p48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8" name="Google Shape;2818;p48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48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48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48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48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48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48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48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48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48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48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48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48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48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48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48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48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48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48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48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48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48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48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48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48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48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48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48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48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48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48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48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48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48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48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48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48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48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48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48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48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48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48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48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48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48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48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48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48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48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48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48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48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48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48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48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48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48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48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48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48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48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48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48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48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48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48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48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48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48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48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48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48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48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48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48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48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48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48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48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48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48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48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48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48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48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48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48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48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48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48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48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48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48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48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48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48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48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48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48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48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48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48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48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48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48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48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48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48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48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48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48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48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48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48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48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48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48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48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48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48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48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48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48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48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48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48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48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1" name="Google Shape;2951;p48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2" name="Google Shape;2952;p48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3" name="Google Shape;2953;p48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4" name="Google Shape;2954;p48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5" name="Google Shape;2955;p48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6" name="Google Shape;2956;p48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7" name="Google Shape;2957;p48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48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48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48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48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48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48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48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48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48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48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48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48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48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48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48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48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48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48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48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48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48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48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48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48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48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48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48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48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48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48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48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48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48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48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48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48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48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48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48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48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48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48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48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48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48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48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48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48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48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48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48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48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48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48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48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48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48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48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48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48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48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48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48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48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48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48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48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48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48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48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48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48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48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48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48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48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48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48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48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48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48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48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48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48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48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48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48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48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48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48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48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48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48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48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48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48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48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48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48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48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48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48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48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48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48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48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48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48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48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48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48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48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48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48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48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48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48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48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48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48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48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48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48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48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48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48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48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48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48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48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48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48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48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48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48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48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48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48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48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48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48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48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48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5" name="Google Shape;3115;p48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6" name="Google Shape;3116;p48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7" name="Google Shape;3117;p48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8" name="Google Shape;3118;p48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9" name="Google Shape;3119;p48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0" name="Google Shape;3120;p48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1" name="Google Shape;3121;p48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2" name="Google Shape;3122;p48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3" name="Google Shape;3123;p48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4" name="Google Shape;3124;p48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5" name="Google Shape;3125;p48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6" name="Google Shape;3126;p48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7" name="Google Shape;3127;p48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48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48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0" name="Google Shape;3130;p48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1" name="Google Shape;3131;p48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2" name="Google Shape;3132;p48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3" name="Google Shape;3133;p48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48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48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48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48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48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48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48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48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48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48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48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48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48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48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48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48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48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48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48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48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48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48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48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48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48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48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48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48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48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48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48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48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48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48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48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48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48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48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48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48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48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48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48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48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48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48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48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48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48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48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48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48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48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48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48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48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48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48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48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48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48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48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48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48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48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48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48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48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48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48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48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48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48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48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48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48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48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48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48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48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48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48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48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48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48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48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48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48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48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48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48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48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48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48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48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48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48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48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48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48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48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48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48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48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48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48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48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48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48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48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48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48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48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48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48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48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48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48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48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48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48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48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48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48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48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48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48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48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48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48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48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48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48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48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48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48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48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48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0" name="Google Shape;3370;p48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1" name="Google Shape;3371;p48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2" name="Google Shape;3372;p48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3" name="Google Shape;3373;p48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4" name="Google Shape;3374;p48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5" name="Google Shape;3375;p48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6" name="Google Shape;3376;p48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7" name="Google Shape;3377;p48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8" name="Google Shape;3378;p48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9" name="Google Shape;3379;p48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0" name="Google Shape;3380;p48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48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48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48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48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48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48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48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48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48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48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48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48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48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48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48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48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48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48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48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48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48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48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48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48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48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48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48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48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48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48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48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48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48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48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48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48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48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48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48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48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48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48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48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48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48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48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48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48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48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48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48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48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48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48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48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48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48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48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48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48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48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48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48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48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48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48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48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48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48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48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48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48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48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48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48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48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48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48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48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48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48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48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3475;p48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3476;p48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48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48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48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48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48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48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48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48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48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48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48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48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48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48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48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48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48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48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48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48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48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48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48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48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48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48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48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48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48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48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48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48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48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48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48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48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48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48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48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48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48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48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48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48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48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48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48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48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48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48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48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48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48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48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48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48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48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48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48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48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48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48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48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48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48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48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48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48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48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48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48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48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48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48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48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48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48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48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48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48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48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48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48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48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48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48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48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48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5" name="Google Shape;3565;p48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6" name="Google Shape;3566;p48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7" name="Google Shape;3567;p48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8" name="Google Shape;3568;p48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9" name="Google Shape;3569;p48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0" name="Google Shape;3570;p48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1" name="Google Shape;3571;p48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2" name="Google Shape;3572;p48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3" name="Google Shape;3573;p48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4" name="Google Shape;3574;p48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5" name="Google Shape;3575;p48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6" name="Google Shape;3576;p48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7" name="Google Shape;3577;p48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8" name="Google Shape;3578;p48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9" name="Google Shape;3579;p48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0" name="Google Shape;3580;p48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1" name="Google Shape;3581;p48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2" name="Google Shape;3582;p48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3" name="Google Shape;3583;p48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4" name="Google Shape;3584;p48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5" name="Google Shape;3585;p48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6" name="Google Shape;3586;p48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7" name="Google Shape;3587;p48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8" name="Google Shape;3588;p48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9" name="Google Shape;3589;p48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0" name="Google Shape;3590;p48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1" name="Google Shape;3591;p48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2" name="Google Shape;3592;p48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3" name="Google Shape;3593;p48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4" name="Google Shape;3594;p48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5" name="Google Shape;3595;p48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6" name="Google Shape;3596;p48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7" name="Google Shape;3597;p48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8" name="Google Shape;3598;p48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9" name="Google Shape;3599;p48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0" name="Google Shape;3600;p48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1" name="Google Shape;3601;p48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2" name="Google Shape;3602;p48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3" name="Google Shape;3603;p48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4" name="Google Shape;3604;p48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5" name="Google Shape;3605;p48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6" name="Google Shape;3606;p48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7" name="Google Shape;3607;p48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8" name="Google Shape;3608;p48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9" name="Google Shape;3609;p48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3610;p48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3611;p48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3612;p48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3613;p48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4" name="Google Shape;3614;p48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5" name="Google Shape;3615;p48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6" name="Google Shape;3616;p48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7" name="Google Shape;3617;p48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8" name="Google Shape;3618;p48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9" name="Google Shape;3619;p48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3620;p48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3621;p48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2" name="Google Shape;3622;p48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3" name="Google Shape;3623;p48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4" name="Google Shape;3624;p48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48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48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48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48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9" name="Google Shape;3629;p48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0" name="Google Shape;3630;p48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48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48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48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48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48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48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7" name="Google Shape;3637;p48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8" name="Google Shape;3638;p48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48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0" name="Google Shape;3640;p48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1" name="Google Shape;3641;p48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48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3" name="Google Shape;3643;p48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4" name="Google Shape;3644;p48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5" name="Google Shape;3645;p48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6" name="Google Shape;3646;p48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7" name="Google Shape;3647;p48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8" name="Google Shape;3648;p48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9" name="Google Shape;3649;p48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0" name="Google Shape;3650;p48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1" name="Google Shape;3651;p48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2" name="Google Shape;3652;p48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3" name="Google Shape;3653;p48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4" name="Google Shape;3654;p48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5" name="Google Shape;3655;p48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6" name="Google Shape;3656;p48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7" name="Google Shape;3657;p48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48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9" name="Google Shape;3659;p48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0" name="Google Shape;3660;p48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1" name="Google Shape;3661;p48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48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3" name="Google Shape;3663;p48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48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5" name="Google Shape;3665;p48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6" name="Google Shape;3666;p48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7" name="Google Shape;3667;p48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8" name="Google Shape;3668;p48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9" name="Google Shape;3669;p48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0" name="Google Shape;3670;p48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1" name="Google Shape;3671;p48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2" name="Google Shape;3672;p48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3" name="Google Shape;3673;p48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4" name="Google Shape;3674;p48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5" name="Google Shape;3675;p48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6" name="Google Shape;3676;p48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7" name="Google Shape;3677;p48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8" name="Google Shape;3678;p48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48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0" name="Google Shape;3680;p48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1" name="Google Shape;3681;p48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48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48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48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48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6" name="Google Shape;3686;p48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7" name="Google Shape;3687;p48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8" name="Google Shape;3688;p48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9" name="Google Shape;3689;p48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0" name="Google Shape;3690;p48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1" name="Google Shape;3691;p48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2" name="Google Shape;3692;p48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3" name="Google Shape;3693;p48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4" name="Google Shape;3694;p48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5" name="Google Shape;3695;p48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6" name="Google Shape;3696;p48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7" name="Google Shape;3697;p48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8" name="Google Shape;3698;p48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9" name="Google Shape;3699;p48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0" name="Google Shape;3700;p48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1" name="Google Shape;3701;p48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2" name="Google Shape;3702;p48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3" name="Google Shape;3703;p48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4" name="Google Shape;3704;p48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5" name="Google Shape;3705;p48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6" name="Google Shape;3706;p48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7" name="Google Shape;3707;p48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8" name="Google Shape;3708;p48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9" name="Google Shape;3709;p48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0" name="Google Shape;3710;p48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1" name="Google Shape;3711;p48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2" name="Google Shape;3712;p48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3" name="Google Shape;3713;p48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4" name="Google Shape;3714;p48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5" name="Google Shape;3715;p48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6" name="Google Shape;3716;p48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7" name="Google Shape;3717;p48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8" name="Google Shape;3718;p48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9" name="Google Shape;3719;p48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0" name="Google Shape;3720;p48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1" name="Google Shape;3721;p48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2" name="Google Shape;3722;p48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3" name="Google Shape;3723;p48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4" name="Google Shape;3724;p48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5" name="Google Shape;3725;p48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6" name="Google Shape;3726;p48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7" name="Google Shape;3727;p48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8" name="Google Shape;3728;p48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9" name="Google Shape;3729;p48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0" name="Google Shape;3730;p48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1" name="Google Shape;3731;p48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2" name="Google Shape;3732;p48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3" name="Google Shape;3733;p48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4" name="Google Shape;3734;p48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5" name="Google Shape;3735;p48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6" name="Google Shape;3736;p48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7" name="Google Shape;3737;p48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8" name="Google Shape;3738;p48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9" name="Google Shape;3739;p48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0" name="Google Shape;3740;p48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1" name="Google Shape;3741;p48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2" name="Google Shape;3742;p48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3" name="Google Shape;3743;p48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4" name="Google Shape;3744;p48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5" name="Google Shape;3745;p48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6" name="Google Shape;3746;p48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7" name="Google Shape;3747;p48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8" name="Google Shape;3748;p48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9" name="Google Shape;3749;p48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0" name="Google Shape;3750;p48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1" name="Google Shape;3751;p48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2" name="Google Shape;3752;p48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3" name="Google Shape;3753;p48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4" name="Google Shape;3754;p48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5" name="Google Shape;3755;p48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6" name="Google Shape;3756;p48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7" name="Google Shape;3757;p48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8" name="Google Shape;3758;p48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9" name="Google Shape;3759;p48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0" name="Google Shape;3760;p48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1" name="Google Shape;3761;p48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2" name="Google Shape;3762;p48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3" name="Google Shape;3763;p48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4" name="Google Shape;3764;p48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5" name="Google Shape;3765;p48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6" name="Google Shape;3766;p48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7" name="Google Shape;3767;p48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8" name="Google Shape;3768;p48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9" name="Google Shape;3769;p48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0" name="Google Shape;3770;p48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1" name="Google Shape;3771;p48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2" name="Google Shape;3772;p48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3" name="Google Shape;3773;p48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4" name="Google Shape;3774;p48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5" name="Google Shape;3775;p48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6" name="Google Shape;3776;p48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7" name="Google Shape;3777;p48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8" name="Google Shape;3778;p48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9" name="Google Shape;3779;p48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0" name="Google Shape;3780;p48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1" name="Google Shape;3781;p48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2" name="Google Shape;3782;p48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3" name="Google Shape;3783;p48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4" name="Google Shape;3784;p48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5" name="Google Shape;3785;p48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6" name="Google Shape;3786;p48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7" name="Google Shape;3787;p48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8" name="Google Shape;3788;p48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9" name="Google Shape;3789;p48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0" name="Google Shape;3790;p48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1" name="Google Shape;3791;p48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2" name="Google Shape;3792;p48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3" name="Google Shape;3793;p48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4" name="Google Shape;3794;p48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5" name="Google Shape;3795;p48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6" name="Google Shape;3796;p48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7" name="Google Shape;3797;p48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8" name="Google Shape;3798;p48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9" name="Google Shape;3799;p48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0" name="Google Shape;3800;p48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1" name="Google Shape;3801;p48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2" name="Google Shape;3802;p48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3" name="Google Shape;3803;p48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4" name="Google Shape;3804;p48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5" name="Google Shape;3805;p48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6" name="Google Shape;3806;p48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7" name="Google Shape;3807;p48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8" name="Google Shape;3808;p48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9" name="Google Shape;3809;p48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0" name="Google Shape;3810;p48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1" name="Google Shape;3811;p48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2" name="Google Shape;3812;p48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3" name="Google Shape;3813;p48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4" name="Google Shape;3814;p48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5" name="Google Shape;3815;p48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6" name="Google Shape;3816;p48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7" name="Google Shape;3817;p48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8" name="Google Shape;3818;p48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9" name="Google Shape;3819;p48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0" name="Google Shape;3820;p48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48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48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48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48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48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48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48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48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48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48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48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48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48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48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48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48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48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48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48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48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48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48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48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48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5" name="Google Shape;3905;p48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6" name="Google Shape;3906;p48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48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48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48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48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8" name="Google Shape;3918;p48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9" name="Google Shape;3919;p48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0" name="Google Shape;3920;p48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1" name="Google Shape;3921;p48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2" name="Google Shape;3922;p48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3" name="Google Shape;3923;p48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4" name="Google Shape;3924;p48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5" name="Google Shape;3925;p48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6" name="Google Shape;3926;p48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7" name="Google Shape;3927;p48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8" name="Google Shape;3928;p48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9" name="Google Shape;3929;p48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0" name="Google Shape;3930;p48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1" name="Google Shape;3931;p48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2" name="Google Shape;3932;p48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3" name="Google Shape;3933;p48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4" name="Google Shape;3934;p48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5" name="Google Shape;3935;p48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6" name="Google Shape;3936;p48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7" name="Google Shape;3937;p48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8" name="Google Shape;3938;p48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9" name="Google Shape;3939;p48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0" name="Google Shape;3940;p48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1" name="Google Shape;3941;p48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2" name="Google Shape;3942;p48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3" name="Google Shape;3943;p48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4" name="Google Shape;3944;p48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5" name="Google Shape;3945;p48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6" name="Google Shape;3946;p48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7" name="Google Shape;3947;p48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8" name="Google Shape;3948;p48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9" name="Google Shape;3949;p48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0" name="Google Shape;3950;p48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1" name="Google Shape;3951;p48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2" name="Google Shape;3952;p48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3" name="Google Shape;3953;p48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4" name="Google Shape;3954;p48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5" name="Google Shape;3955;p48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6" name="Google Shape;3956;p48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7" name="Google Shape;3967;p48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8" name="Google Shape;3968;p48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9" name="Google Shape;3969;p48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0" name="Google Shape;3970;p48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1" name="Google Shape;3971;p48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2" name="Google Shape;3972;p48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3" name="Google Shape;3973;p48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4" name="Google Shape;3974;p48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5" name="Google Shape;3975;p48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6" name="Google Shape;3976;p48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7" name="Google Shape;3977;p48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8" name="Google Shape;3978;p48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9" name="Google Shape;3979;p48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0" name="Google Shape;3980;p48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1" name="Google Shape;3981;p48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2" name="Google Shape;3982;p48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3" name="Google Shape;3983;p48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4" name="Google Shape;3984;p48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5" name="Google Shape;3985;p48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6" name="Google Shape;3986;p48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7" name="Google Shape;3987;p48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8" name="Google Shape;3988;p48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9" name="Google Shape;3989;p48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0" name="Google Shape;3990;p48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1" name="Google Shape;3991;p48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2" name="Google Shape;3992;p48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3" name="Google Shape;3993;p48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4" name="Google Shape;3994;p48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5" name="Google Shape;3995;p48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6" name="Google Shape;3996;p48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48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48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48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48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48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48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48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48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48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48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48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8" name="Google Shape;4008;p48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9" name="Google Shape;4009;p48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0" name="Google Shape;4010;p48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1" name="Google Shape;4011;p48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2" name="Google Shape;4012;p48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3" name="Google Shape;4013;p48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4" name="Google Shape;4014;p48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5" name="Google Shape;4015;p48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6" name="Google Shape;4016;p48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7" name="Google Shape;4017;p48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8" name="Google Shape;4018;p48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9" name="Google Shape;4019;p48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3" name="Google Shape;4023;p48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48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9" name="Google Shape;4029;p48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9" name="Google Shape;4089;p48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0" name="Google Shape;4090;p48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1" name="Google Shape;4091;p48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2" name="Google Shape;4092;p48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3" name="Google Shape;4093;p48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4" name="Google Shape;4094;p48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5" name="Google Shape;4095;p48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7" name="Google Shape;4097;p48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8" name="Google Shape;4098;p48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9" name="Google Shape;4099;p48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0" name="Google Shape;4100;p48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1" name="Google Shape;4101;p48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2" name="Google Shape;4102;p48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3" name="Google Shape;4103;p48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4" name="Google Shape;4104;p48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5" name="Google Shape;4125;p48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6" name="Google Shape;4126;p48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7" name="Google Shape;4127;p48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8" name="Google Shape;4128;p48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9" name="Google Shape;4129;p48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0" name="Google Shape;4130;p48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1" name="Google Shape;4131;p48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2" name="Google Shape;4132;p48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3" name="Google Shape;4133;p48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4" name="Google Shape;4134;p48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5" name="Google Shape;4135;p48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6" name="Google Shape;4136;p48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7" name="Google Shape;4137;p48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8" name="Google Shape;4138;p48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9" name="Google Shape;4139;p48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0" name="Google Shape;4140;p48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1" name="Google Shape;4141;p48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2" name="Google Shape;4142;p48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3" name="Google Shape;4143;p48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4" name="Google Shape;4144;p48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5" name="Google Shape;4145;p48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6" name="Google Shape;4146;p48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7" name="Google Shape;4147;p48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8" name="Google Shape;4148;p48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9" name="Google Shape;4149;p48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0" name="Google Shape;4150;p48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1" name="Google Shape;4151;p48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2" name="Google Shape;4152;p48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3" name="Google Shape;4153;p48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4" name="Google Shape;4154;p48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5" name="Google Shape;4155;p48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6" name="Google Shape;4156;p48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7" name="Google Shape;4157;p48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8" name="Google Shape;4158;p48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9" name="Google Shape;4159;p48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0" name="Google Shape;4160;p48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1" name="Google Shape;4161;p48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2" name="Google Shape;4162;p48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3" name="Google Shape;4163;p48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4" name="Google Shape;4164;p48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5" name="Google Shape;4165;p48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6" name="Google Shape;4166;p48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5" name="Google Shape;4195;p48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6" name="Google Shape;4196;p48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7" name="Google Shape;4197;p48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8" name="Google Shape;4198;p48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9" name="Google Shape;4199;p48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0" name="Google Shape;4200;p48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1" name="Google Shape;4201;p48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2" name="Google Shape;4202;p48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3" name="Google Shape;4203;p48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4" name="Google Shape;4204;p48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5" name="Google Shape;4205;p48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6" name="Google Shape;4206;p48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7" name="Google Shape;4207;p48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8" name="Google Shape;4208;p48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9" name="Google Shape;4209;p48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0" name="Google Shape;4210;p48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48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3" name="Google Shape;4233;p48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4" name="Google Shape;4234;p48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5" name="Google Shape;4235;p48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6" name="Google Shape;4236;p48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7" name="Google Shape;4237;p48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8" name="Google Shape;4238;p48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9" name="Google Shape;4239;p48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0" name="Google Shape;4240;p48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1" name="Google Shape;4241;p48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2" name="Google Shape;4242;p48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3" name="Google Shape;4243;p48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4" name="Google Shape;4244;p48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5" name="Google Shape;4245;p48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6" name="Google Shape;4246;p48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7" name="Google Shape;4247;p48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8" name="Google Shape;4248;p48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9" name="Google Shape;4249;p48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0" name="Google Shape;4250;p48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1" name="Google Shape;4251;p48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2" name="Google Shape;4252;p48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3" name="Google Shape;4253;p48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4" name="Google Shape;4254;p48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5" name="Google Shape;4255;p48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6" name="Google Shape;4256;p48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7" name="Google Shape;4257;p48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8" name="Google Shape;4258;p48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9" name="Google Shape;4259;p48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0" name="Google Shape;4260;p48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1" name="Google Shape;4261;p48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2" name="Google Shape;4262;p48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3" name="Google Shape;4263;p48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4" name="Google Shape;4264;p48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5" name="Google Shape;4265;p48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6" name="Google Shape;4266;p48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7" name="Google Shape;4267;p48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8" name="Google Shape;4268;p48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9" name="Google Shape;4269;p48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0" name="Google Shape;4270;p48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1" name="Google Shape;4271;p48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2" name="Google Shape;4272;p48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3" name="Google Shape;4273;p48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4" name="Google Shape;4274;p48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5" name="Google Shape;4275;p48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6" name="Google Shape;4276;p48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7" name="Google Shape;4277;p48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8" name="Google Shape;4278;p48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9" name="Google Shape;4279;p48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0" name="Google Shape;4280;p48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1" name="Google Shape;4281;p48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2" name="Google Shape;4282;p48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3" name="Google Shape;4283;p48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48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48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48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48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8" name="Google Shape;4288;p48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9" name="Google Shape;4289;p48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0" name="Google Shape;4290;p48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1" name="Google Shape;4291;p48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2" name="Google Shape;4292;p48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3" name="Google Shape;4293;p48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4" name="Google Shape;4294;p48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5" name="Google Shape;4295;p48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6" name="Google Shape;4296;p48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7" name="Google Shape;4297;p48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8" name="Google Shape;4298;p48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4299;p48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4300;p48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4301;p48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4302;p48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4303;p48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4304;p48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5" name="Google Shape;4305;p48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6" name="Google Shape;4306;p48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7" name="Google Shape;4307;p48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8" name="Google Shape;4308;p48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9" name="Google Shape;4309;p48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0" name="Google Shape;4310;p48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1" name="Google Shape;4311;p48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2" name="Google Shape;4312;p48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3" name="Google Shape;4313;p48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48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48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48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48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48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48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48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48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48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48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48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48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48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48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8" name="Google Shape;4378;p48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9" name="Google Shape;4379;p48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0" name="Google Shape;4380;p48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1" name="Google Shape;4381;p48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9" name="Google Shape;4389;p48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48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48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48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48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48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48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48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48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48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48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7" name="Google Shape;4427;p48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8" name="Google Shape;4428;p48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48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48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48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48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48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48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48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48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0" name="Google Shape;4440;p48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1" name="Google Shape;4441;p48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48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48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48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48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48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48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48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48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48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48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48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48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48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48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48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48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48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0" name="Google Shape;4480;p48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1" name="Google Shape;4481;p48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5" name="Google Shape;4485;p48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6" name="Google Shape;4486;p48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7" name="Google Shape;4487;p48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8" name="Google Shape;4488;p48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9" name="Google Shape;4489;p48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1" name="Google Shape;4491;p48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2" name="Google Shape;4492;p48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4" name="Google Shape;4494;p48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5" name="Google Shape;4495;p48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7" name="Google Shape;4497;p48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8" name="Google Shape;4498;p48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9" name="Google Shape;4499;p48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1" name="Google Shape;4501;p48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2" name="Google Shape;4502;p48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7" name="Google Shape;4507;p48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8" name="Google Shape;4508;p48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0" name="Google Shape;4510;p48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1" name="Google Shape;4511;p48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2" name="Google Shape;4512;p48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3" name="Google Shape;4513;p48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5" name="Google Shape;4515;p48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6" name="Google Shape;4516;p48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8" name="Google Shape;4518;p48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9" name="Google Shape;4519;p48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0" name="Google Shape;4520;p48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2" name="Google Shape;4522;p48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3" name="Google Shape;4523;p48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6" name="Google Shape;4526;p48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7" name="Google Shape;4527;p48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8" name="Google Shape;4548;p48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3" name="Google Shape;4553;p48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4" name="Google Shape;4554;p48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7" name="Google Shape;4557;p48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8" name="Google Shape;4558;p48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5" name="Google Shape;4615;p48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6" name="Google Shape;4616;p48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7" name="Google Shape;4617;p48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8" name="Google Shape;4618;p48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9" name="Google Shape;4619;p48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0" name="Google Shape;4620;p48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1" name="Google Shape;4621;p48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2" name="Google Shape;4622;p48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3" name="Google Shape;4623;p48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4" name="Google Shape;4624;p48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5" name="Google Shape;4625;p48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6" name="Google Shape;4626;p48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7" name="Google Shape;4627;p48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8" name="Google Shape;4628;p48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9" name="Google Shape;4629;p48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0" name="Google Shape;4630;p48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1" name="Google Shape;4631;p48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2" name="Google Shape;4632;p48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3" name="Google Shape;4633;p48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4" name="Google Shape;4634;p48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5" name="Google Shape;4635;p48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6" name="Google Shape;4636;p48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7" name="Google Shape;4637;p48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8" name="Google Shape;4638;p48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9" name="Google Shape;4639;p48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0" name="Google Shape;4640;p48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1" name="Google Shape;4641;p48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2" name="Google Shape;4642;p48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3" name="Google Shape;4643;p48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4" name="Google Shape;4644;p48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5" name="Google Shape;4645;p48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6" name="Google Shape;4646;p48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7" name="Google Shape;4647;p48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8" name="Google Shape;4648;p48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9" name="Google Shape;4649;p48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0" name="Google Shape;4650;p48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1" name="Google Shape;4651;p48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2" name="Google Shape;4652;p48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3" name="Google Shape;4653;p48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4" name="Google Shape;4654;p48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5" name="Google Shape;4655;p48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6" name="Google Shape;4656;p48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7" name="Google Shape;4657;p48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8" name="Google Shape;4658;p48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9" name="Google Shape;4659;p48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0" name="Google Shape;4660;p48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1" name="Google Shape;4661;p48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2" name="Google Shape;4662;p48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3" name="Google Shape;4663;p48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4" name="Google Shape;4664;p48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5" name="Google Shape;4665;p48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6" name="Google Shape;4666;p48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7" name="Google Shape;4667;p48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8" name="Google Shape;4668;p48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9" name="Google Shape;4669;p48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48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48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48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48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48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48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48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48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48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48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0" name="Google Shape;4680;p48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1" name="Google Shape;4681;p48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2" name="Google Shape;4682;p48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3" name="Google Shape;4683;p48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4" name="Google Shape;4684;p48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5" name="Google Shape;4685;p48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6" name="Google Shape;4686;p48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7" name="Google Shape;4687;p48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8" name="Google Shape;4688;p48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9" name="Google Shape;4689;p48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0" name="Google Shape;4690;p48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1" name="Google Shape;4691;p48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2" name="Google Shape;4692;p48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3" name="Google Shape;4693;p48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4" name="Google Shape;4694;p48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5" name="Google Shape;4695;p48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6" name="Google Shape;4696;p48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7" name="Google Shape;4697;p48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3" name="Google Shape;4703;p48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4" name="Google Shape;4704;p48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5" name="Google Shape;4705;p48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6" name="Google Shape;4706;p48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7" name="Google Shape;4707;p48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8" name="Google Shape;4708;p48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9" name="Google Shape;4709;p48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0" name="Google Shape;4710;p48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1" name="Google Shape;4711;p48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2" name="Google Shape;4712;p48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3" name="Google Shape;4713;p48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4" name="Google Shape;4714;p48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5" name="Google Shape;4715;p48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6" name="Google Shape;4716;p48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7" name="Google Shape;4717;p48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8" name="Google Shape;4718;p48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9" name="Google Shape;4719;p48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0" name="Google Shape;4720;p48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1" name="Google Shape;4721;p48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2" name="Google Shape;4722;p48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3" name="Google Shape;4723;p48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4" name="Google Shape;4724;p48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5" name="Google Shape;4725;p48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6" name="Google Shape;4726;p48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7" name="Google Shape;4727;p48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8" name="Google Shape;4728;p48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9" name="Google Shape;4729;p48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0" name="Google Shape;4730;p48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1" name="Google Shape;4731;p48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2" name="Google Shape;4732;p48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3" name="Google Shape;4733;p48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4" name="Google Shape;4734;p48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5" name="Google Shape;4735;p48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6" name="Google Shape;4736;p48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7" name="Google Shape;4737;p48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8" name="Google Shape;4738;p48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9" name="Google Shape;4739;p48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0" name="Google Shape;4740;p48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1" name="Google Shape;4741;p48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2" name="Google Shape;4742;p48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3" name="Google Shape;4743;p48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4" name="Google Shape;4744;p48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5" name="Google Shape;4745;p48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6" name="Google Shape;4746;p48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7" name="Google Shape;4747;p48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8" name="Google Shape;4748;p48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9" name="Google Shape;4749;p48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0" name="Google Shape;4750;p48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1" name="Google Shape;4751;p48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2" name="Google Shape;4752;p48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3" name="Google Shape;4753;p48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4" name="Google Shape;4754;p48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5" name="Google Shape;4755;p48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6" name="Google Shape;4756;p48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7" name="Google Shape;4757;p48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8" name="Google Shape;4758;p48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9" name="Google Shape;4759;p48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0" name="Google Shape;4760;p48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1" name="Google Shape;4761;p48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2" name="Google Shape;4762;p48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3" name="Google Shape;4763;p48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4" name="Google Shape;4764;p48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5" name="Google Shape;4765;p48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6" name="Google Shape;4766;p48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7" name="Google Shape;4767;p48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8" name="Google Shape;4768;p48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9" name="Google Shape;4769;p48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0" name="Google Shape;4770;p48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1" name="Google Shape;4771;p48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2" name="Google Shape;4772;p48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3" name="Google Shape;4773;p48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4" name="Google Shape;4774;p48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5" name="Google Shape;4775;p48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6" name="Google Shape;4776;p48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7" name="Google Shape;4777;p48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8" name="Google Shape;4778;p48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9" name="Google Shape;4779;p48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0" name="Google Shape;4780;p48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1" name="Google Shape;4781;p48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2" name="Google Shape;4782;p48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3" name="Google Shape;4783;p48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4" name="Google Shape;4784;p48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5" name="Google Shape;4785;p48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6" name="Google Shape;4786;p48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7" name="Google Shape;4787;p48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8" name="Google Shape;4788;p48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9" name="Google Shape;4789;p48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0" name="Google Shape;4790;p48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1" name="Google Shape;4791;p48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2" name="Google Shape;4792;p48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3" name="Google Shape;4793;p48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4" name="Google Shape;4794;p48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5" name="Google Shape;4795;p48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6" name="Google Shape;4796;p48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7" name="Google Shape;4797;p48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8" name="Google Shape;4798;p48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9" name="Google Shape;4799;p48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0" name="Google Shape;4800;p48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1" name="Google Shape;4801;p48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2" name="Google Shape;4802;p48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3" name="Google Shape;4803;p48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4" name="Google Shape;4804;p48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5" name="Google Shape;4805;p48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6" name="Google Shape;4806;p48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7" name="Google Shape;4807;p48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8" name="Google Shape;4808;p48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9" name="Google Shape;4809;p48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0" name="Google Shape;4810;p48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1" name="Google Shape;4811;p48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2" name="Google Shape;4812;p48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3" name="Google Shape;4813;p48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4" name="Google Shape;4814;p48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5" name="Google Shape;4815;p48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6" name="Google Shape;4816;p48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7" name="Google Shape;4817;p48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8" name="Google Shape;4818;p48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9" name="Google Shape;4819;p48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0" name="Google Shape;4820;p48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1" name="Google Shape;4821;p48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2" name="Google Shape;4822;p48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3" name="Google Shape;4823;p48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4" name="Google Shape;4824;p48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5" name="Google Shape;4825;p48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6" name="Google Shape;4826;p48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7" name="Google Shape;4827;p48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8" name="Google Shape;4828;p48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9" name="Google Shape;4829;p48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0" name="Google Shape;4830;p48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1" name="Google Shape;4831;p48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2" name="Google Shape;4832;p48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3" name="Google Shape;4833;p48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4" name="Google Shape;4834;p48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5" name="Google Shape;4835;p48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6" name="Google Shape;4836;p48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7" name="Google Shape;4837;p48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8" name="Google Shape;4838;p48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9" name="Google Shape;4839;p48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0" name="Google Shape;4840;p48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1" name="Google Shape;4841;p48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2" name="Google Shape;4842;p48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3" name="Google Shape;4843;p48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4" name="Google Shape;4844;p48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5" name="Google Shape;4845;p48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6" name="Google Shape;4846;p48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7" name="Google Shape;4847;p48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8" name="Google Shape;4848;p48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9" name="Google Shape;4849;p48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0" name="Google Shape;4850;p48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1" name="Google Shape;4851;p48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2" name="Google Shape;4852;p48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3" name="Google Shape;4853;p48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4" name="Google Shape;4854;p48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5" name="Google Shape;4855;p48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6" name="Google Shape;4856;p48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7" name="Google Shape;4857;p48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8" name="Google Shape;4858;p48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9" name="Google Shape;4859;p48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0" name="Google Shape;4860;p48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1" name="Google Shape;4861;p48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2" name="Google Shape;4862;p48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3" name="Google Shape;4863;p48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4" name="Google Shape;4864;p48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5" name="Google Shape;4865;p48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6" name="Google Shape;4866;p48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7" name="Google Shape;4867;p48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8" name="Google Shape;4868;p48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9" name="Google Shape;4869;p48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0" name="Google Shape;4870;p48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1" name="Google Shape;4871;p48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2" name="Google Shape;4872;p48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3" name="Google Shape;4873;p48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4" name="Google Shape;4874;p48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5" name="Google Shape;4875;p48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6" name="Google Shape;4876;p48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7" name="Google Shape;4877;p48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8" name="Google Shape;4878;p48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9" name="Google Shape;4879;p48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1" name="Google Shape;4891;p48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2" name="Google Shape;4892;p48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3" name="Google Shape;4893;p48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4" name="Google Shape;4894;p48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5" name="Google Shape;4895;p48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6" name="Google Shape;4896;p48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7" name="Google Shape;4897;p48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8" name="Google Shape;4898;p48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9" name="Google Shape;4899;p48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0" name="Google Shape;4900;p48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1" name="Google Shape;4901;p48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2" name="Google Shape;4902;p48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3" name="Google Shape;4903;p48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4" name="Google Shape;4904;p48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5" name="Google Shape;4905;p48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6" name="Google Shape;4906;p48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7" name="Google Shape;4907;p48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8" name="Google Shape;4908;p48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9" name="Google Shape;4909;p48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0" name="Google Shape;4910;p48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1" name="Google Shape;4911;p48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2" name="Google Shape;4912;p48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3" name="Google Shape;4913;p48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4" name="Google Shape;4914;p48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5" name="Google Shape;4915;p48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6" name="Google Shape;4916;p48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7" name="Google Shape;4917;p48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8" name="Google Shape;4918;p48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9" name="Google Shape;4919;p48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0" name="Google Shape;4920;p48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1" name="Google Shape;4921;p48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2" name="Google Shape;4922;p48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3" name="Google Shape;4923;p48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4" name="Google Shape;4924;p48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5" name="Google Shape;4925;p48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6" name="Google Shape;4926;p48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7" name="Google Shape;4927;p48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8" name="Google Shape;4928;p48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9" name="Google Shape;4929;p48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0" name="Google Shape;4930;p48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1" name="Google Shape;4931;p48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2" name="Google Shape;4932;p48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3" name="Google Shape;4933;p48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48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48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48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48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48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9" name="Google Shape;4939;p48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0" name="Google Shape;4940;p48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1" name="Google Shape;4941;p48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2" name="Google Shape;4942;p48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3" name="Google Shape;4943;p48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4" name="Google Shape;4944;p48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5" name="Google Shape;4945;p48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6" name="Google Shape;4946;p48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7" name="Google Shape;4947;p48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8" name="Google Shape;4948;p48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9" name="Google Shape;4949;p48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0" name="Google Shape;4950;p48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1" name="Google Shape;4951;p48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2" name="Google Shape;4952;p48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3" name="Google Shape;4953;p48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4" name="Google Shape;4954;p48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5" name="Google Shape;4955;p48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6" name="Google Shape;4956;p48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7" name="Google Shape;4957;p48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8" name="Google Shape;4958;p48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9" name="Google Shape;4959;p48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0" name="Google Shape;4960;p48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1" name="Google Shape;4961;p48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2" name="Google Shape;4962;p48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3" name="Google Shape;4963;p48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4" name="Google Shape;4964;p48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5" name="Google Shape;4965;p48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6" name="Google Shape;4966;p48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7" name="Google Shape;4967;p48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8" name="Google Shape;4968;p48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9" name="Google Shape;4969;p48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0" name="Google Shape;4970;p48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1" name="Google Shape;4971;p48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48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48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48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48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48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48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48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48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0" name="Google Shape;4980;p48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1" name="Google Shape;4981;p48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2" name="Google Shape;4982;p48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3" name="Google Shape;4983;p48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4" name="Google Shape;4984;p48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5" name="Google Shape;4985;p48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6" name="Google Shape;4986;p48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7" name="Google Shape;4987;p48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8" name="Google Shape;4988;p48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9" name="Google Shape;4989;p48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0" name="Google Shape;4990;p48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1" name="Google Shape;4991;p48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2" name="Google Shape;4992;p48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3" name="Google Shape;4993;p48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4" name="Google Shape;4994;p48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5" name="Google Shape;4995;p48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6" name="Google Shape;4996;p48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7" name="Google Shape;4997;p48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8" name="Google Shape;4998;p48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9" name="Google Shape;4999;p48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0" name="Google Shape;5000;p48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1" name="Google Shape;5001;p48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2" name="Google Shape;5002;p48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3" name="Google Shape;5003;p48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4" name="Google Shape;5004;p48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5" name="Google Shape;5005;p48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6" name="Google Shape;5006;p48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7" name="Google Shape;5007;p48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8" name="Google Shape;5008;p48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9" name="Google Shape;5009;p48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0" name="Google Shape;5010;p48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1" name="Google Shape;5011;p48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2" name="Google Shape;5012;p48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3" name="Google Shape;5013;p48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4" name="Google Shape;5014;p48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5" name="Google Shape;5015;p48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6" name="Google Shape;5016;p48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7" name="Google Shape;5017;p48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8" name="Google Shape;5018;p48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9" name="Google Shape;5019;p48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0" name="Google Shape;5020;p48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1" name="Google Shape;5021;p48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2" name="Google Shape;5022;p48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3" name="Google Shape;5023;p48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4" name="Google Shape;5024;p48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5" name="Google Shape;5025;p48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6" name="Google Shape;5026;p48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7" name="Google Shape;5027;p48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8" name="Google Shape;5028;p48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9" name="Google Shape;5029;p48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0" name="Google Shape;5030;p48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1" name="Google Shape;5031;p48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2" name="Google Shape;5032;p48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3" name="Google Shape;5033;p48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4" name="Google Shape;5034;p48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5" name="Google Shape;5035;p48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6" name="Google Shape;5036;p48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7" name="Google Shape;5037;p48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8" name="Google Shape;5038;p48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9" name="Google Shape;5039;p48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0" name="Google Shape;5040;p48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1" name="Google Shape;5041;p48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2" name="Google Shape;5042;p48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3" name="Google Shape;5043;p48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4" name="Google Shape;5044;p48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5" name="Google Shape;5045;p48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6" name="Google Shape;5046;p48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7" name="Google Shape;5047;p48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8" name="Google Shape;5048;p48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9" name="Google Shape;5049;p48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0" name="Google Shape;5050;p48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1" name="Google Shape;5051;p48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2" name="Google Shape;5052;p48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3" name="Google Shape;5053;p48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4" name="Google Shape;5054;p48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5" name="Google Shape;5055;p48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6" name="Google Shape;5056;p48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7" name="Google Shape;5057;p48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8" name="Google Shape;5058;p48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9" name="Google Shape;5059;p48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0" name="Google Shape;5060;p48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1" name="Google Shape;5061;p48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2" name="Google Shape;5062;p48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3" name="Google Shape;5063;p48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4" name="Google Shape;5064;p48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5" name="Google Shape;5065;p48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6" name="Google Shape;5066;p48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7" name="Google Shape;5067;p48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8" name="Google Shape;5068;p48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9" name="Google Shape;5069;p48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0" name="Google Shape;5070;p48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1" name="Google Shape;5071;p48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2" name="Google Shape;5072;p48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3" name="Google Shape;5073;p48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4" name="Google Shape;5074;p48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5" name="Google Shape;5075;p48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6" name="Google Shape;5076;p48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7" name="Google Shape;5077;p48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8" name="Google Shape;5078;p48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48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48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48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48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48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48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48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48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48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48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48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48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48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48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48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48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48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48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48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48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48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48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48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48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48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48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48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48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48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48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48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48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48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48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48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48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48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48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48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48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48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48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48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48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48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48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48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48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48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9" name="Google Shape;5129;p48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0" name="Google Shape;5130;p48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48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48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48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48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48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48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48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48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48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48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48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48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48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48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48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48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48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48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48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48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48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48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48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48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48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48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48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48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48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48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1" name="Google Shape;5161;p48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2" name="Google Shape;5162;p48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48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48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48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48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48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48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48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48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48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48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48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48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48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48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7" name="Google Shape;5177;p48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8" name="Google Shape;5178;p48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48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48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48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48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48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48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48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48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48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48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48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0" name="Google Shape;5190;p48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1" name="Google Shape;5191;p48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2" name="Google Shape;5192;p48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3" name="Google Shape;5193;p48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4" name="Google Shape;5194;p48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5" name="Google Shape;5195;p48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48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48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48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48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48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48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48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48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48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48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48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48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48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48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48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48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48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48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48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48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48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7" name="Google Shape;5217;p48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8" name="Google Shape;5218;p48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9" name="Google Shape;5219;p48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0" name="Google Shape;5220;p48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1" name="Google Shape;5221;p48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2" name="Google Shape;5222;p48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3" name="Google Shape;5223;p48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4" name="Google Shape;5224;p48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5" name="Google Shape;5225;p48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6" name="Google Shape;5226;p48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7" name="Google Shape;5227;p48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8" name="Google Shape;5228;p48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9" name="Google Shape;5229;p48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0" name="Google Shape;5230;p48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1" name="Google Shape;5231;p48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2" name="Google Shape;5232;p48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3" name="Google Shape;5233;p48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4" name="Google Shape;5234;p48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5" name="Google Shape;5235;p48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6" name="Google Shape;5236;p48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7" name="Google Shape;5237;p48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8" name="Google Shape;5238;p48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9" name="Google Shape;5239;p48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0" name="Google Shape;5240;p48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1" name="Google Shape;5241;p48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2" name="Google Shape;5242;p48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3" name="Google Shape;5243;p48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4" name="Google Shape;5244;p48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5" name="Google Shape;5245;p48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6" name="Google Shape;5246;p48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7" name="Google Shape;5247;p48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8" name="Google Shape;5248;p48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9" name="Google Shape;5249;p48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0" name="Google Shape;5250;p48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1" name="Google Shape;5251;p48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2" name="Google Shape;5252;p48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3" name="Google Shape;5253;p48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4" name="Google Shape;5254;p48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5" name="Google Shape;5255;p48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6" name="Google Shape;5256;p48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7" name="Google Shape;5257;p48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8" name="Google Shape;5258;p48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9" name="Google Shape;5259;p48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0" name="Google Shape;5260;p48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1" name="Google Shape;5261;p48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2" name="Google Shape;5262;p48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3" name="Google Shape;5263;p48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4" name="Google Shape;5264;p48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5" name="Google Shape;5265;p48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6" name="Google Shape;5266;p48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7" name="Google Shape;5267;p48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8" name="Google Shape;5268;p48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9" name="Google Shape;5269;p48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0" name="Google Shape;5270;p48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1" name="Google Shape;5271;p48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2" name="Google Shape;5272;p48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3" name="Google Shape;5273;p48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4" name="Google Shape;5274;p48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5" name="Google Shape;5275;p48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6" name="Google Shape;5276;p48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7" name="Google Shape;5277;p48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8" name="Google Shape;5278;p48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9" name="Google Shape;5279;p48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0" name="Google Shape;5280;p48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1" name="Google Shape;5281;p48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2" name="Google Shape;5282;p48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3" name="Google Shape;5283;p48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4" name="Google Shape;5284;p48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5" name="Google Shape;5285;p48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6" name="Google Shape;5286;p48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7" name="Google Shape;5287;p48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8" name="Google Shape;5288;p48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9" name="Google Shape;5289;p48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0" name="Google Shape;5290;p48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1" name="Google Shape;5291;p48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2" name="Google Shape;5292;p48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3" name="Google Shape;5293;p48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4" name="Google Shape;5294;p48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5" name="Google Shape;5295;p48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6" name="Google Shape;5296;p48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7" name="Google Shape;5297;p48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8" name="Google Shape;5298;p48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9" name="Google Shape;5299;p48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0" name="Google Shape;5300;p48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1" name="Google Shape;5301;p48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2" name="Google Shape;5302;p48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3" name="Google Shape;5303;p48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4" name="Google Shape;5304;p48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5" name="Google Shape;5305;p48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6" name="Google Shape;5306;p48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7" name="Google Shape;5307;p48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8" name="Google Shape;5308;p48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9" name="Google Shape;5309;p48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0" name="Google Shape;5310;p48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1" name="Google Shape;5311;p48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2" name="Google Shape;5312;p48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3" name="Google Shape;5313;p48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4" name="Google Shape;5314;p48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5" name="Google Shape;5315;p48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6" name="Google Shape;5316;p48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7" name="Google Shape;5317;p48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8" name="Google Shape;5318;p48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9" name="Google Shape;5319;p48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0" name="Google Shape;5320;p48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1" name="Google Shape;5321;p48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2" name="Google Shape;5322;p48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3" name="Google Shape;5323;p48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4" name="Google Shape;5324;p48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5" name="Google Shape;5325;p48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6" name="Google Shape;5326;p48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7" name="Google Shape;5327;p48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8" name="Google Shape;5328;p48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9" name="Google Shape;5329;p48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0" name="Google Shape;5330;p48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1" name="Google Shape;5331;p48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2" name="Google Shape;5332;p48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3" name="Google Shape;5333;p48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4" name="Google Shape;5334;p48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5" name="Google Shape;5335;p48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6" name="Google Shape;5336;p48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7" name="Google Shape;5337;p48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8" name="Google Shape;5338;p48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9" name="Google Shape;5339;p48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0" name="Google Shape;5340;p48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1" name="Google Shape;5341;p48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2" name="Google Shape;5342;p48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3" name="Google Shape;5343;p48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4" name="Google Shape;5344;p48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5" name="Google Shape;5345;p48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6" name="Google Shape;5346;p48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7" name="Google Shape;5347;p48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8" name="Google Shape;5348;p48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9" name="Google Shape;5349;p48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0" name="Google Shape;5350;p48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1" name="Google Shape;5351;p48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2" name="Google Shape;5352;p48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3" name="Google Shape;5353;p48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4" name="Google Shape;5354;p48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5" name="Google Shape;5355;p48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6" name="Google Shape;5356;p48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7" name="Google Shape;5357;p48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8" name="Google Shape;5358;p48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9" name="Google Shape;5359;p48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0" name="Google Shape;5360;p48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1" name="Google Shape;5361;p48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2" name="Google Shape;5362;p48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3" name="Google Shape;5363;p48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4" name="Google Shape;5364;p48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5" name="Google Shape;5365;p48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6" name="Google Shape;5366;p48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7" name="Google Shape;5367;p48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8" name="Google Shape;5368;p48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9" name="Google Shape;5369;p48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0" name="Google Shape;5370;p48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1" name="Google Shape;5371;p48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2" name="Google Shape;5372;p48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3" name="Google Shape;5373;p48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4" name="Google Shape;5374;p48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5" name="Google Shape;5375;p48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6" name="Google Shape;5376;p48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7" name="Google Shape;5377;p48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8" name="Google Shape;5378;p48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9" name="Google Shape;5379;p48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0" name="Google Shape;5380;p48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1" name="Google Shape;5381;p48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2" name="Google Shape;5382;p48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3" name="Google Shape;5383;p48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4" name="Google Shape;5384;p48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5" name="Google Shape;5385;p48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6" name="Google Shape;5386;p48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7" name="Google Shape;5387;p48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8" name="Google Shape;5388;p48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9" name="Google Shape;5389;p48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0" name="Google Shape;5390;p48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1" name="Google Shape;5391;p48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2" name="Google Shape;5392;p48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3" name="Google Shape;5393;p48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4" name="Google Shape;5394;p48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5" name="Google Shape;5395;p48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6" name="Google Shape;5396;p48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7" name="Google Shape;5397;p48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8" name="Google Shape;5398;p48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9" name="Google Shape;5399;p48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0" name="Google Shape;5400;p48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1" name="Google Shape;5401;p48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2" name="Google Shape;5402;p48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3" name="Google Shape;5403;p48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4" name="Google Shape;5404;p48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5" name="Google Shape;5405;p48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6" name="Google Shape;5406;p48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7" name="Google Shape;5407;p48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8" name="Google Shape;5408;p48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9" name="Google Shape;5409;p48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0" name="Google Shape;5410;p48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1" name="Google Shape;5411;p48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2" name="Google Shape;5412;p48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3" name="Google Shape;5413;p48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4" name="Google Shape;5414;p48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5" name="Google Shape;5415;p48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6" name="Google Shape;5416;p48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7" name="Google Shape;5417;p48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8" name="Google Shape;5418;p48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9" name="Google Shape;5419;p48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0" name="Google Shape;5420;p48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1" name="Google Shape;5421;p48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2" name="Google Shape;5422;p48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3" name="Google Shape;5423;p48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4" name="Google Shape;5424;p48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5" name="Google Shape;5425;p48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6" name="Google Shape;5426;p48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7" name="Google Shape;5427;p48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8" name="Google Shape;5428;p48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9" name="Google Shape;5429;p48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0" name="Google Shape;5430;p48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1" name="Google Shape;5431;p48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2" name="Google Shape;5432;p48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3" name="Google Shape;5433;p48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4" name="Google Shape;5434;p48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5" name="Google Shape;5435;p48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6" name="Google Shape;5436;p48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7" name="Google Shape;5437;p48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8" name="Google Shape;5438;p48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9" name="Google Shape;5439;p48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0" name="Google Shape;5440;p48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1" name="Google Shape;5441;p48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2" name="Google Shape;5442;p48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3" name="Google Shape;5443;p48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4" name="Google Shape;5444;p48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5" name="Google Shape;5445;p48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6" name="Google Shape;5446;p48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7" name="Google Shape;5447;p48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8" name="Google Shape;5448;p48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9" name="Google Shape;5449;p48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0" name="Google Shape;5450;p48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1" name="Google Shape;5451;p48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2" name="Google Shape;5452;p48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3" name="Google Shape;5453;p48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4" name="Google Shape;5454;p48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5" name="Google Shape;5455;p48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6" name="Google Shape;5456;p48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7" name="Google Shape;5457;p48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8" name="Google Shape;5458;p48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9" name="Google Shape;5459;p48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0" name="Google Shape;5460;p48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1" name="Google Shape;5461;p48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2" name="Google Shape;5462;p48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3" name="Google Shape;5463;p48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4" name="Google Shape;5464;p48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5" name="Google Shape;5465;p48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6" name="Google Shape;5466;p48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7" name="Google Shape;5467;p48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8" name="Google Shape;5468;p48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9" name="Google Shape;5469;p48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0" name="Google Shape;5470;p48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1" name="Google Shape;5471;p48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2" name="Google Shape;5472;p48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3" name="Google Shape;5473;p48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4" name="Google Shape;5474;p48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5" name="Google Shape;5475;p48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6" name="Google Shape;5476;p48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7" name="Google Shape;5477;p48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8" name="Google Shape;5478;p48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9" name="Google Shape;5479;p48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0" name="Google Shape;5480;p48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1" name="Google Shape;5481;p48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2" name="Google Shape;5482;p48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3" name="Google Shape;5483;p48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4" name="Google Shape;5484;p48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5" name="Google Shape;5485;p48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6" name="Google Shape;5486;p48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7" name="Google Shape;5487;p48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8" name="Google Shape;5488;p48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9" name="Google Shape;5489;p48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0" name="Google Shape;5490;p48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1" name="Google Shape;5491;p48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2" name="Google Shape;5492;p48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3" name="Google Shape;5493;p48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4" name="Google Shape;5494;p48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5" name="Google Shape;5495;p48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6" name="Google Shape;5496;p48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7" name="Google Shape;5497;p48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8" name="Google Shape;5498;p48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9" name="Google Shape;5499;p48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0" name="Google Shape;5500;p48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1" name="Google Shape;5501;p48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2" name="Google Shape;5502;p48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3" name="Google Shape;5503;p48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4" name="Google Shape;5504;p48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5" name="Google Shape;5505;p48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6" name="Google Shape;5506;p48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7" name="Google Shape;5507;p48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8" name="Google Shape;5508;p48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9" name="Google Shape;5509;p48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0" name="Google Shape;5510;p48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1" name="Google Shape;5511;p48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2" name="Google Shape;5512;p48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3" name="Google Shape;5513;p48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4" name="Google Shape;5514;p48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5" name="Google Shape;5515;p48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6" name="Google Shape;5516;p48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7" name="Google Shape;5517;p48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8" name="Google Shape;5518;p48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9" name="Google Shape;5519;p48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0" name="Google Shape;5520;p48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1" name="Google Shape;5521;p48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2" name="Google Shape;5522;p48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3" name="Google Shape;5523;p48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4" name="Google Shape;5524;p48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5" name="Google Shape;5525;p48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6" name="Google Shape;5526;p48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7" name="Google Shape;5527;p48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8" name="Google Shape;5528;p48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9" name="Google Shape;5529;p48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0" name="Google Shape;5530;p48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1" name="Google Shape;5531;p48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2" name="Google Shape;5532;p48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3" name="Google Shape;5533;p48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4" name="Google Shape;5534;p48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5" name="Google Shape;5535;p48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6" name="Google Shape;5536;p48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7" name="Google Shape;5537;p48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8" name="Google Shape;5538;p48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9" name="Google Shape;5539;p48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0" name="Google Shape;5540;p48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1" name="Google Shape;5541;p48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2" name="Google Shape;5542;p48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3" name="Google Shape;5543;p48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4" name="Google Shape;5544;p48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5" name="Google Shape;5545;p48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6" name="Google Shape;5546;p48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7" name="Google Shape;5547;p48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8" name="Google Shape;5548;p48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9" name="Google Shape;5549;p48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0" name="Google Shape;5550;p48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1" name="Google Shape;5551;p48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2" name="Google Shape;5552;p48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3" name="Google Shape;5553;p48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4" name="Google Shape;5554;p48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5" name="Google Shape;5555;p48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6" name="Google Shape;5556;p48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7" name="Google Shape;5557;p48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8" name="Google Shape;5558;p48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9" name="Google Shape;5559;p48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0" name="Google Shape;5560;p48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1" name="Google Shape;5561;p48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2" name="Google Shape;5562;p48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3" name="Google Shape;5563;p48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4" name="Google Shape;5564;p48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5" name="Google Shape;5565;p48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6" name="Google Shape;5566;p48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7" name="Google Shape;5567;p48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8" name="Google Shape;5568;p48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9" name="Google Shape;5569;p48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0" name="Google Shape;5570;p48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1" name="Google Shape;5571;p48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2" name="Google Shape;5572;p48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3" name="Google Shape;5573;p48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4" name="Google Shape;5574;p48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5" name="Google Shape;5575;p48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6" name="Google Shape;5576;p48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7" name="Google Shape;5577;p48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8" name="Google Shape;5578;p48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9" name="Google Shape;5579;p48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0" name="Google Shape;5580;p48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1" name="Google Shape;5581;p48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2" name="Google Shape;5582;p48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3" name="Google Shape;5583;p48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4" name="Google Shape;5584;p48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5" name="Google Shape;5585;p48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6" name="Google Shape;5586;p48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7" name="Google Shape;5587;p48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8" name="Google Shape;5588;p48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9" name="Google Shape;5589;p48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0" name="Google Shape;5590;p48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1" name="Google Shape;5591;p48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2" name="Google Shape;5592;p48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3" name="Google Shape;5593;p48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4" name="Google Shape;5594;p48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5" name="Google Shape;5595;p48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6" name="Google Shape;5596;p48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7" name="Google Shape;5597;p48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8" name="Google Shape;5598;p48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9" name="Google Shape;5599;p48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0" name="Google Shape;5600;p48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1" name="Google Shape;5601;p48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2" name="Google Shape;5602;p48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3" name="Google Shape;5603;p48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4" name="Google Shape;5604;p48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5" name="Google Shape;5605;p48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6" name="Google Shape;5606;p48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7" name="Google Shape;5607;p48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8" name="Google Shape;5608;p48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9" name="Google Shape;5609;p48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0" name="Google Shape;5610;p48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1" name="Google Shape;5611;p48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2" name="Google Shape;5612;p48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3" name="Google Shape;5613;p48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4" name="Google Shape;5614;p48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5" name="Google Shape;5615;p48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6" name="Google Shape;5616;p48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7" name="Google Shape;5617;p48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8" name="Google Shape;5618;p48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9" name="Google Shape;5619;p48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0" name="Google Shape;5620;p48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32" name="Google Shape;5632;p48"/>
          <p:cNvSpPr/>
          <p:nvPr/>
        </p:nvSpPr>
        <p:spPr>
          <a:xfrm>
            <a:off x="1381559" y="2753075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3" name="Google Shape;5633;p48"/>
          <p:cNvSpPr/>
          <p:nvPr/>
        </p:nvSpPr>
        <p:spPr>
          <a:xfrm>
            <a:off x="1465580" y="1260475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4" name="Google Shape;5634;p48"/>
          <p:cNvSpPr/>
          <p:nvPr/>
        </p:nvSpPr>
        <p:spPr>
          <a:xfrm>
            <a:off x="2608580" y="3317875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5" name="Google Shape;5635;p48"/>
          <p:cNvSpPr/>
          <p:nvPr/>
        </p:nvSpPr>
        <p:spPr>
          <a:xfrm>
            <a:off x="4437380" y="1793875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125" y="2103120"/>
            <a:ext cx="3796665" cy="304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6940" name="Shape 6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1" name="Google Shape;6941;p61"/>
          <p:cNvGrpSpPr/>
          <p:nvPr/>
        </p:nvGrpSpPr>
        <p:grpSpPr>
          <a:xfrm>
            <a:off x="2714102" y="2107375"/>
            <a:ext cx="1697473" cy="2664725"/>
            <a:chOff x="2714102" y="2107375"/>
            <a:chExt cx="1697473" cy="2664725"/>
          </a:xfrm>
        </p:grpSpPr>
        <p:sp>
          <p:nvSpPr>
            <p:cNvPr id="6942" name="Google Shape;6942;p61"/>
            <p:cNvSpPr/>
            <p:nvPr/>
          </p:nvSpPr>
          <p:spPr>
            <a:xfrm>
              <a:off x="2804475" y="4602300"/>
              <a:ext cx="16071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943" name="Google Shape;6943;p61"/>
            <p:cNvGrpSpPr/>
            <p:nvPr/>
          </p:nvGrpSpPr>
          <p:grpSpPr>
            <a:xfrm>
              <a:off x="2714102" y="2107375"/>
              <a:ext cx="1607183" cy="2565718"/>
              <a:chOff x="8705277" y="1907350"/>
              <a:chExt cx="1607183" cy="2565718"/>
            </a:xfrm>
          </p:grpSpPr>
          <p:sp>
            <p:nvSpPr>
              <p:cNvPr id="6944" name="Google Shape;6944;p61"/>
              <p:cNvSpPr/>
              <p:nvPr/>
            </p:nvSpPr>
            <p:spPr>
              <a:xfrm>
                <a:off x="9455388" y="2178406"/>
                <a:ext cx="242673" cy="479367"/>
              </a:xfrm>
              <a:custGeom>
                <a:avLst/>
                <a:gdLst/>
                <a:ahLst/>
                <a:cxnLst/>
                <a:rect l="l" t="t" r="r" b="b"/>
                <a:pathLst>
                  <a:path w="9903" h="19562" extrusionOk="0">
                    <a:moveTo>
                      <a:pt x="9147" y="1"/>
                    </a:moveTo>
                    <a:lnTo>
                      <a:pt x="0" y="18391"/>
                    </a:lnTo>
                    <a:lnTo>
                      <a:pt x="1098" y="19561"/>
                    </a:lnTo>
                    <a:lnTo>
                      <a:pt x="9903" y="1659"/>
                    </a:lnTo>
                    <a:lnTo>
                      <a:pt x="9147" y="1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5" name="Google Shape;6945;p61"/>
              <p:cNvSpPr/>
              <p:nvPr/>
            </p:nvSpPr>
            <p:spPr>
              <a:xfrm>
                <a:off x="9372902" y="3095256"/>
                <a:ext cx="360420" cy="56214"/>
              </a:xfrm>
              <a:custGeom>
                <a:avLst/>
                <a:gdLst/>
                <a:ahLst/>
                <a:cxnLst/>
                <a:rect l="l" t="t" r="r" b="b"/>
                <a:pathLst>
                  <a:path w="14708" h="2294" extrusionOk="0">
                    <a:moveTo>
                      <a:pt x="1" y="0"/>
                    </a:moveTo>
                    <a:lnTo>
                      <a:pt x="1415" y="1659"/>
                    </a:lnTo>
                    <a:lnTo>
                      <a:pt x="14708" y="2293"/>
                    </a:lnTo>
                    <a:lnTo>
                      <a:pt x="13537" y="3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6" name="Google Shape;6946;p61"/>
              <p:cNvSpPr/>
              <p:nvPr/>
            </p:nvSpPr>
            <p:spPr>
              <a:xfrm>
                <a:off x="8705277" y="2851989"/>
                <a:ext cx="216992" cy="300554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12265" extrusionOk="0">
                    <a:moveTo>
                      <a:pt x="5952" y="1"/>
                    </a:moveTo>
                    <a:cubicBezTo>
                      <a:pt x="4660" y="1318"/>
                      <a:pt x="2709" y="3976"/>
                      <a:pt x="1831" y="5245"/>
                    </a:cubicBezTo>
                    <a:cubicBezTo>
                      <a:pt x="757" y="6781"/>
                      <a:pt x="294" y="8757"/>
                      <a:pt x="99" y="9732"/>
                    </a:cubicBezTo>
                    <a:cubicBezTo>
                      <a:pt x="0" y="10225"/>
                      <a:pt x="57" y="10376"/>
                      <a:pt x="166" y="10376"/>
                    </a:cubicBezTo>
                    <a:cubicBezTo>
                      <a:pt x="273" y="10376"/>
                      <a:pt x="429" y="10231"/>
                      <a:pt x="538" y="10123"/>
                    </a:cubicBezTo>
                    <a:cubicBezTo>
                      <a:pt x="733" y="9879"/>
                      <a:pt x="1245" y="8464"/>
                      <a:pt x="1489" y="8049"/>
                    </a:cubicBezTo>
                    <a:lnTo>
                      <a:pt x="1489" y="8049"/>
                    </a:lnTo>
                    <a:cubicBezTo>
                      <a:pt x="1245" y="8806"/>
                      <a:pt x="684" y="10196"/>
                      <a:pt x="514" y="10854"/>
                    </a:cubicBezTo>
                    <a:cubicBezTo>
                      <a:pt x="409" y="11242"/>
                      <a:pt x="597" y="11511"/>
                      <a:pt x="825" y="11511"/>
                    </a:cubicBezTo>
                    <a:cubicBezTo>
                      <a:pt x="970" y="11511"/>
                      <a:pt x="1132" y="11403"/>
                      <a:pt x="1245" y="11147"/>
                    </a:cubicBezTo>
                    <a:cubicBezTo>
                      <a:pt x="1538" y="10488"/>
                      <a:pt x="2001" y="9025"/>
                      <a:pt x="2318" y="8245"/>
                    </a:cubicBezTo>
                    <a:lnTo>
                      <a:pt x="2318" y="8245"/>
                    </a:lnTo>
                    <a:cubicBezTo>
                      <a:pt x="2148" y="9171"/>
                      <a:pt x="1611" y="10830"/>
                      <a:pt x="1513" y="11610"/>
                    </a:cubicBezTo>
                    <a:cubicBezTo>
                      <a:pt x="1447" y="12034"/>
                      <a:pt x="1655" y="12264"/>
                      <a:pt x="1897" y="12264"/>
                    </a:cubicBezTo>
                    <a:cubicBezTo>
                      <a:pt x="2101" y="12264"/>
                      <a:pt x="2329" y="12102"/>
                      <a:pt x="2440" y="11757"/>
                    </a:cubicBezTo>
                    <a:cubicBezTo>
                      <a:pt x="2684" y="11001"/>
                      <a:pt x="3148" y="9245"/>
                      <a:pt x="3440" y="8318"/>
                    </a:cubicBezTo>
                    <a:lnTo>
                      <a:pt x="3440" y="8318"/>
                    </a:lnTo>
                    <a:cubicBezTo>
                      <a:pt x="3367" y="9196"/>
                      <a:pt x="3026" y="10562"/>
                      <a:pt x="3001" y="11366"/>
                    </a:cubicBezTo>
                    <a:cubicBezTo>
                      <a:pt x="2978" y="11765"/>
                      <a:pt x="3134" y="11944"/>
                      <a:pt x="3331" y="11944"/>
                    </a:cubicBezTo>
                    <a:cubicBezTo>
                      <a:pt x="3543" y="11944"/>
                      <a:pt x="3801" y="11734"/>
                      <a:pt x="3928" y="11366"/>
                    </a:cubicBezTo>
                    <a:cubicBezTo>
                      <a:pt x="4148" y="10659"/>
                      <a:pt x="4513" y="8879"/>
                      <a:pt x="4757" y="8171"/>
                    </a:cubicBezTo>
                    <a:cubicBezTo>
                      <a:pt x="5001" y="7489"/>
                      <a:pt x="5245" y="7440"/>
                      <a:pt x="5465" y="6879"/>
                    </a:cubicBezTo>
                    <a:lnTo>
                      <a:pt x="5465" y="6879"/>
                    </a:lnTo>
                    <a:cubicBezTo>
                      <a:pt x="5562" y="7415"/>
                      <a:pt x="5440" y="7732"/>
                      <a:pt x="5538" y="8293"/>
                    </a:cubicBezTo>
                    <a:cubicBezTo>
                      <a:pt x="5582" y="8550"/>
                      <a:pt x="5805" y="8709"/>
                      <a:pt x="6041" y="8709"/>
                    </a:cubicBezTo>
                    <a:cubicBezTo>
                      <a:pt x="6321" y="8709"/>
                      <a:pt x="6620" y="8484"/>
                      <a:pt x="6660" y="7928"/>
                    </a:cubicBezTo>
                    <a:cubicBezTo>
                      <a:pt x="6733" y="6903"/>
                      <a:pt x="6782" y="5562"/>
                      <a:pt x="7611" y="4464"/>
                    </a:cubicBezTo>
                    <a:cubicBezTo>
                      <a:pt x="8001" y="3952"/>
                      <a:pt x="8416" y="3464"/>
                      <a:pt x="8855" y="3001"/>
                    </a:cubicBezTo>
                    <a:cubicBezTo>
                      <a:pt x="7879" y="2001"/>
                      <a:pt x="6952" y="952"/>
                      <a:pt x="59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7" name="Google Shape;6947;p61"/>
              <p:cNvSpPr/>
              <p:nvPr/>
            </p:nvSpPr>
            <p:spPr>
              <a:xfrm>
                <a:off x="10078168" y="2332741"/>
                <a:ext cx="234292" cy="235371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9605" extrusionOk="0">
                    <a:moveTo>
                      <a:pt x="6796" y="0"/>
                    </a:moveTo>
                    <a:cubicBezTo>
                      <a:pt x="6638" y="0"/>
                      <a:pt x="6458" y="97"/>
                      <a:pt x="6317" y="312"/>
                    </a:cubicBezTo>
                    <a:cubicBezTo>
                      <a:pt x="5952" y="873"/>
                      <a:pt x="5342" y="2239"/>
                      <a:pt x="4952" y="2776"/>
                    </a:cubicBezTo>
                    <a:cubicBezTo>
                      <a:pt x="4561" y="3288"/>
                      <a:pt x="4342" y="3263"/>
                      <a:pt x="3976" y="3678"/>
                    </a:cubicBezTo>
                    <a:cubicBezTo>
                      <a:pt x="4025" y="3190"/>
                      <a:pt x="4196" y="2922"/>
                      <a:pt x="4244" y="2410"/>
                    </a:cubicBezTo>
                    <a:cubicBezTo>
                      <a:pt x="4287" y="2109"/>
                      <a:pt x="4019" y="1825"/>
                      <a:pt x="3721" y="1825"/>
                    </a:cubicBezTo>
                    <a:cubicBezTo>
                      <a:pt x="3511" y="1825"/>
                      <a:pt x="3288" y="1965"/>
                      <a:pt x="3147" y="2337"/>
                    </a:cubicBezTo>
                    <a:cubicBezTo>
                      <a:pt x="2830" y="3239"/>
                      <a:pt x="2513" y="4361"/>
                      <a:pt x="1464" y="5068"/>
                    </a:cubicBezTo>
                    <a:cubicBezTo>
                      <a:pt x="1001" y="5385"/>
                      <a:pt x="513" y="5678"/>
                      <a:pt x="1" y="5922"/>
                    </a:cubicBezTo>
                    <a:cubicBezTo>
                      <a:pt x="635" y="7141"/>
                      <a:pt x="1220" y="8410"/>
                      <a:pt x="1903" y="9605"/>
                    </a:cubicBezTo>
                    <a:cubicBezTo>
                      <a:pt x="3391" y="8922"/>
                      <a:pt x="5781" y="7166"/>
                      <a:pt x="6878" y="6361"/>
                    </a:cubicBezTo>
                    <a:cubicBezTo>
                      <a:pt x="8220" y="5385"/>
                      <a:pt x="8976" y="3873"/>
                      <a:pt x="9342" y="3093"/>
                    </a:cubicBezTo>
                    <a:cubicBezTo>
                      <a:pt x="9561" y="2626"/>
                      <a:pt x="9491" y="2499"/>
                      <a:pt x="9353" y="2499"/>
                    </a:cubicBezTo>
                    <a:cubicBezTo>
                      <a:pt x="9261" y="2499"/>
                      <a:pt x="9137" y="2556"/>
                      <a:pt x="9049" y="2605"/>
                    </a:cubicBezTo>
                    <a:cubicBezTo>
                      <a:pt x="8830" y="2727"/>
                      <a:pt x="8098" y="3751"/>
                      <a:pt x="7830" y="4020"/>
                    </a:cubicBezTo>
                    <a:cubicBezTo>
                      <a:pt x="8171" y="3483"/>
                      <a:pt x="8952" y="2459"/>
                      <a:pt x="9195" y="1995"/>
                    </a:cubicBezTo>
                    <a:cubicBezTo>
                      <a:pt x="9372" y="1642"/>
                      <a:pt x="9204" y="1277"/>
                      <a:pt x="8950" y="1277"/>
                    </a:cubicBezTo>
                    <a:cubicBezTo>
                      <a:pt x="8852" y="1277"/>
                      <a:pt x="8742" y="1330"/>
                      <a:pt x="8634" y="1459"/>
                    </a:cubicBezTo>
                    <a:cubicBezTo>
                      <a:pt x="8220" y="1922"/>
                      <a:pt x="7537" y="3020"/>
                      <a:pt x="7122" y="3556"/>
                    </a:cubicBezTo>
                    <a:cubicBezTo>
                      <a:pt x="7439" y="2849"/>
                      <a:pt x="8244" y="1581"/>
                      <a:pt x="8464" y="971"/>
                    </a:cubicBezTo>
                    <a:cubicBezTo>
                      <a:pt x="8627" y="563"/>
                      <a:pt x="8397" y="243"/>
                      <a:pt x="8111" y="243"/>
                    </a:cubicBezTo>
                    <a:cubicBezTo>
                      <a:pt x="7969" y="243"/>
                      <a:pt x="7813" y="322"/>
                      <a:pt x="7683" y="507"/>
                    </a:cubicBezTo>
                    <a:cubicBezTo>
                      <a:pt x="7293" y="1093"/>
                      <a:pt x="6586" y="2410"/>
                      <a:pt x="6147" y="3093"/>
                    </a:cubicBezTo>
                    <a:cubicBezTo>
                      <a:pt x="6391" y="2385"/>
                      <a:pt x="6927" y="1312"/>
                      <a:pt x="7122" y="654"/>
                    </a:cubicBezTo>
                    <a:cubicBezTo>
                      <a:pt x="7242" y="248"/>
                      <a:pt x="7048" y="0"/>
                      <a:pt x="6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8" name="Google Shape;6948;p61"/>
              <p:cNvSpPr/>
              <p:nvPr/>
            </p:nvSpPr>
            <p:spPr>
              <a:xfrm>
                <a:off x="9637683" y="3912638"/>
                <a:ext cx="483533" cy="560429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22870" extrusionOk="0">
                    <a:moveTo>
                      <a:pt x="7279" y="0"/>
                    </a:moveTo>
                    <a:cubicBezTo>
                      <a:pt x="6875" y="0"/>
                      <a:pt x="6452" y="60"/>
                      <a:pt x="6000" y="206"/>
                    </a:cubicBezTo>
                    <a:cubicBezTo>
                      <a:pt x="4854" y="572"/>
                      <a:pt x="2756" y="2962"/>
                      <a:pt x="1586" y="4010"/>
                    </a:cubicBezTo>
                    <a:cubicBezTo>
                      <a:pt x="1220" y="7279"/>
                      <a:pt x="561" y="14766"/>
                      <a:pt x="366" y="16986"/>
                    </a:cubicBezTo>
                    <a:cubicBezTo>
                      <a:pt x="333" y="17365"/>
                      <a:pt x="311" y="17608"/>
                      <a:pt x="297" y="17757"/>
                    </a:cubicBezTo>
                    <a:lnTo>
                      <a:pt x="297" y="17757"/>
                    </a:lnTo>
                    <a:cubicBezTo>
                      <a:pt x="308" y="17604"/>
                      <a:pt x="311" y="17548"/>
                      <a:pt x="310" y="17548"/>
                    </a:cubicBezTo>
                    <a:lnTo>
                      <a:pt x="310" y="17548"/>
                    </a:lnTo>
                    <a:cubicBezTo>
                      <a:pt x="307" y="17548"/>
                      <a:pt x="274" y="17960"/>
                      <a:pt x="277" y="17960"/>
                    </a:cubicBezTo>
                    <a:cubicBezTo>
                      <a:pt x="278" y="17960"/>
                      <a:pt x="283" y="17905"/>
                      <a:pt x="297" y="17757"/>
                    </a:cubicBezTo>
                    <a:lnTo>
                      <a:pt x="297" y="17757"/>
                    </a:lnTo>
                    <a:cubicBezTo>
                      <a:pt x="296" y="17775"/>
                      <a:pt x="294" y="17794"/>
                      <a:pt x="293" y="17815"/>
                    </a:cubicBezTo>
                    <a:cubicBezTo>
                      <a:pt x="195" y="18839"/>
                      <a:pt x="73" y="20791"/>
                      <a:pt x="25" y="21376"/>
                    </a:cubicBezTo>
                    <a:cubicBezTo>
                      <a:pt x="1" y="21656"/>
                      <a:pt x="0" y="21724"/>
                      <a:pt x="6" y="21724"/>
                    </a:cubicBezTo>
                    <a:cubicBezTo>
                      <a:pt x="11" y="21724"/>
                      <a:pt x="21" y="21664"/>
                      <a:pt x="24" y="21664"/>
                    </a:cubicBezTo>
                    <a:cubicBezTo>
                      <a:pt x="24" y="21664"/>
                      <a:pt x="25" y="21665"/>
                      <a:pt x="25" y="21669"/>
                    </a:cubicBezTo>
                    <a:cubicBezTo>
                      <a:pt x="171" y="22351"/>
                      <a:pt x="537" y="22547"/>
                      <a:pt x="1073" y="22742"/>
                    </a:cubicBezTo>
                    <a:cubicBezTo>
                      <a:pt x="1316" y="22823"/>
                      <a:pt x="1575" y="22870"/>
                      <a:pt x="1837" y="22870"/>
                    </a:cubicBezTo>
                    <a:cubicBezTo>
                      <a:pt x="1891" y="22870"/>
                      <a:pt x="1946" y="22868"/>
                      <a:pt x="2000" y="22864"/>
                    </a:cubicBezTo>
                    <a:lnTo>
                      <a:pt x="11317" y="22864"/>
                    </a:lnTo>
                    <a:cubicBezTo>
                      <a:pt x="12610" y="22864"/>
                      <a:pt x="15171" y="22717"/>
                      <a:pt x="16415" y="22644"/>
                    </a:cubicBezTo>
                    <a:cubicBezTo>
                      <a:pt x="17390" y="22595"/>
                      <a:pt x="18878" y="22669"/>
                      <a:pt x="19293" y="22327"/>
                    </a:cubicBezTo>
                    <a:cubicBezTo>
                      <a:pt x="19732" y="21961"/>
                      <a:pt x="19073" y="21742"/>
                      <a:pt x="19049" y="21595"/>
                    </a:cubicBezTo>
                    <a:cubicBezTo>
                      <a:pt x="19024" y="21449"/>
                      <a:pt x="18927" y="21473"/>
                      <a:pt x="18854" y="21425"/>
                    </a:cubicBezTo>
                    <a:cubicBezTo>
                      <a:pt x="17976" y="20888"/>
                      <a:pt x="16854" y="20620"/>
                      <a:pt x="15927" y="20254"/>
                    </a:cubicBezTo>
                    <a:cubicBezTo>
                      <a:pt x="14585" y="19717"/>
                      <a:pt x="13415" y="19400"/>
                      <a:pt x="12171" y="18571"/>
                    </a:cubicBezTo>
                    <a:cubicBezTo>
                      <a:pt x="11512" y="18132"/>
                      <a:pt x="10927" y="18059"/>
                      <a:pt x="10439" y="17083"/>
                    </a:cubicBezTo>
                    <a:cubicBezTo>
                      <a:pt x="9634" y="15522"/>
                      <a:pt x="10293" y="12888"/>
                      <a:pt x="10488" y="10962"/>
                    </a:cubicBezTo>
                    <a:cubicBezTo>
                      <a:pt x="10781" y="7815"/>
                      <a:pt x="11195" y="4376"/>
                      <a:pt x="11805" y="1181"/>
                    </a:cubicBezTo>
                    <a:cubicBezTo>
                      <a:pt x="10223" y="966"/>
                      <a:pt x="8906" y="0"/>
                      <a:pt x="7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9" name="Google Shape;6949;p61"/>
              <p:cNvSpPr/>
              <p:nvPr/>
            </p:nvSpPr>
            <p:spPr>
              <a:xfrm>
                <a:off x="9145786" y="3913226"/>
                <a:ext cx="484733" cy="559841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22846" extrusionOk="0">
                    <a:moveTo>
                      <a:pt x="7277" y="1"/>
                    </a:moveTo>
                    <a:cubicBezTo>
                      <a:pt x="6874" y="1"/>
                      <a:pt x="6452" y="60"/>
                      <a:pt x="6000" y="206"/>
                    </a:cubicBezTo>
                    <a:cubicBezTo>
                      <a:pt x="4854" y="572"/>
                      <a:pt x="2757" y="2962"/>
                      <a:pt x="1562" y="4011"/>
                    </a:cubicBezTo>
                    <a:cubicBezTo>
                      <a:pt x="1220" y="7279"/>
                      <a:pt x="537" y="14767"/>
                      <a:pt x="342" y="16962"/>
                    </a:cubicBezTo>
                    <a:cubicBezTo>
                      <a:pt x="311" y="17312"/>
                      <a:pt x="291" y="17546"/>
                      <a:pt x="278" y="17697"/>
                    </a:cubicBezTo>
                    <a:lnTo>
                      <a:pt x="278" y="17697"/>
                    </a:lnTo>
                    <a:cubicBezTo>
                      <a:pt x="275" y="17725"/>
                      <a:pt x="272" y="17756"/>
                      <a:pt x="269" y="17791"/>
                    </a:cubicBezTo>
                    <a:cubicBezTo>
                      <a:pt x="267" y="17814"/>
                      <a:pt x="266" y="17837"/>
                      <a:pt x="264" y="17860"/>
                    </a:cubicBezTo>
                    <a:lnTo>
                      <a:pt x="264" y="17860"/>
                    </a:lnTo>
                    <a:cubicBezTo>
                      <a:pt x="259" y="17914"/>
                      <a:pt x="258" y="17936"/>
                      <a:pt x="258" y="17936"/>
                    </a:cubicBezTo>
                    <a:cubicBezTo>
                      <a:pt x="258" y="17936"/>
                      <a:pt x="259" y="17931"/>
                      <a:pt x="260" y="17923"/>
                    </a:cubicBezTo>
                    <a:lnTo>
                      <a:pt x="260" y="17923"/>
                    </a:lnTo>
                    <a:cubicBezTo>
                      <a:pt x="186" y="18975"/>
                      <a:pt x="72" y="20791"/>
                      <a:pt x="25" y="21352"/>
                    </a:cubicBezTo>
                    <a:cubicBezTo>
                      <a:pt x="2" y="21632"/>
                      <a:pt x="1" y="21700"/>
                      <a:pt x="6" y="21700"/>
                    </a:cubicBezTo>
                    <a:cubicBezTo>
                      <a:pt x="11" y="21700"/>
                      <a:pt x="21" y="21640"/>
                      <a:pt x="24" y="21640"/>
                    </a:cubicBezTo>
                    <a:cubicBezTo>
                      <a:pt x="25" y="21640"/>
                      <a:pt x="25" y="21641"/>
                      <a:pt x="25" y="21645"/>
                    </a:cubicBezTo>
                    <a:cubicBezTo>
                      <a:pt x="171" y="22327"/>
                      <a:pt x="537" y="22523"/>
                      <a:pt x="1074" y="22718"/>
                    </a:cubicBezTo>
                    <a:cubicBezTo>
                      <a:pt x="1316" y="22799"/>
                      <a:pt x="1575" y="22846"/>
                      <a:pt x="1837" y="22846"/>
                    </a:cubicBezTo>
                    <a:cubicBezTo>
                      <a:pt x="1892" y="22846"/>
                      <a:pt x="1946" y="22844"/>
                      <a:pt x="2001" y="22840"/>
                    </a:cubicBezTo>
                    <a:lnTo>
                      <a:pt x="11293" y="22840"/>
                    </a:lnTo>
                    <a:cubicBezTo>
                      <a:pt x="12610" y="22840"/>
                      <a:pt x="15195" y="22693"/>
                      <a:pt x="16439" y="22620"/>
                    </a:cubicBezTo>
                    <a:cubicBezTo>
                      <a:pt x="17439" y="22571"/>
                      <a:pt x="18903" y="22645"/>
                      <a:pt x="19342" y="22303"/>
                    </a:cubicBezTo>
                    <a:cubicBezTo>
                      <a:pt x="19781" y="21937"/>
                      <a:pt x="19098" y="21718"/>
                      <a:pt x="19073" y="21571"/>
                    </a:cubicBezTo>
                    <a:cubicBezTo>
                      <a:pt x="19049" y="21401"/>
                      <a:pt x="18951" y="21449"/>
                      <a:pt x="18878" y="21401"/>
                    </a:cubicBezTo>
                    <a:cubicBezTo>
                      <a:pt x="18000" y="20864"/>
                      <a:pt x="16854" y="20596"/>
                      <a:pt x="15927" y="20230"/>
                    </a:cubicBezTo>
                    <a:cubicBezTo>
                      <a:pt x="14561" y="19693"/>
                      <a:pt x="13391" y="19352"/>
                      <a:pt x="12147" y="18547"/>
                    </a:cubicBezTo>
                    <a:cubicBezTo>
                      <a:pt x="11488" y="18108"/>
                      <a:pt x="10903" y="18035"/>
                      <a:pt x="10391" y="17059"/>
                    </a:cubicBezTo>
                    <a:cubicBezTo>
                      <a:pt x="9586" y="15498"/>
                      <a:pt x="10244" y="12864"/>
                      <a:pt x="10439" y="10938"/>
                    </a:cubicBezTo>
                    <a:cubicBezTo>
                      <a:pt x="10732" y="7816"/>
                      <a:pt x="11147" y="4377"/>
                      <a:pt x="11781" y="1182"/>
                    </a:cubicBezTo>
                    <a:cubicBezTo>
                      <a:pt x="10198" y="967"/>
                      <a:pt x="8898" y="1"/>
                      <a:pt x="7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0" name="Google Shape;6950;p61"/>
              <p:cNvSpPr/>
              <p:nvPr/>
            </p:nvSpPr>
            <p:spPr>
              <a:xfrm>
                <a:off x="9640673" y="2233396"/>
                <a:ext cx="289894" cy="591722"/>
              </a:xfrm>
              <a:custGeom>
                <a:avLst/>
                <a:gdLst/>
                <a:ahLst/>
                <a:cxnLst/>
                <a:rect l="l" t="t" r="r" b="b"/>
                <a:pathLst>
                  <a:path w="11830" h="24147" extrusionOk="0">
                    <a:moveTo>
                      <a:pt x="3659" y="1"/>
                    </a:moveTo>
                    <a:cubicBezTo>
                      <a:pt x="2439" y="5488"/>
                      <a:pt x="1147" y="10830"/>
                      <a:pt x="0" y="16293"/>
                    </a:cubicBezTo>
                    <a:cubicBezTo>
                      <a:pt x="1829" y="18903"/>
                      <a:pt x="3683" y="21537"/>
                      <a:pt x="5561" y="24146"/>
                    </a:cubicBezTo>
                    <a:cubicBezTo>
                      <a:pt x="7634" y="22000"/>
                      <a:pt x="9756" y="19976"/>
                      <a:pt x="11829" y="17781"/>
                    </a:cubicBezTo>
                    <a:cubicBezTo>
                      <a:pt x="10195" y="14854"/>
                      <a:pt x="8146" y="9805"/>
                      <a:pt x="7195" y="7122"/>
                    </a:cubicBezTo>
                    <a:cubicBezTo>
                      <a:pt x="6098" y="4000"/>
                      <a:pt x="5756" y="2074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1" name="Google Shape;6951;p61"/>
              <p:cNvSpPr/>
              <p:nvPr/>
            </p:nvSpPr>
            <p:spPr>
              <a:xfrm>
                <a:off x="9220503" y="2138486"/>
                <a:ext cx="527764" cy="391786"/>
              </a:xfrm>
              <a:custGeom>
                <a:avLst/>
                <a:gdLst/>
                <a:ahLst/>
                <a:cxnLst/>
                <a:rect l="l" t="t" r="r" b="b"/>
                <a:pathLst>
                  <a:path w="21537" h="15988" extrusionOk="0">
                    <a:moveTo>
                      <a:pt x="11386" y="0"/>
                    </a:moveTo>
                    <a:cubicBezTo>
                      <a:pt x="10990" y="0"/>
                      <a:pt x="10576" y="31"/>
                      <a:pt x="9976" y="69"/>
                    </a:cubicBezTo>
                    <a:cubicBezTo>
                      <a:pt x="8415" y="191"/>
                      <a:pt x="6878" y="557"/>
                      <a:pt x="5439" y="1142"/>
                    </a:cubicBezTo>
                    <a:cubicBezTo>
                      <a:pt x="5390" y="1142"/>
                      <a:pt x="5268" y="1191"/>
                      <a:pt x="5195" y="1215"/>
                    </a:cubicBezTo>
                    <a:cubicBezTo>
                      <a:pt x="4317" y="1581"/>
                      <a:pt x="3439" y="2020"/>
                      <a:pt x="2610" y="2532"/>
                    </a:cubicBezTo>
                    <a:cubicBezTo>
                      <a:pt x="1488" y="3288"/>
                      <a:pt x="756" y="3874"/>
                      <a:pt x="0" y="5020"/>
                    </a:cubicBezTo>
                    <a:cubicBezTo>
                      <a:pt x="1512" y="7532"/>
                      <a:pt x="3829" y="13410"/>
                      <a:pt x="4829" y="15288"/>
                    </a:cubicBezTo>
                    <a:cubicBezTo>
                      <a:pt x="5108" y="15811"/>
                      <a:pt x="5348" y="15988"/>
                      <a:pt x="5569" y="15988"/>
                    </a:cubicBezTo>
                    <a:cubicBezTo>
                      <a:pt x="6031" y="15988"/>
                      <a:pt x="6407" y="15210"/>
                      <a:pt x="6859" y="15210"/>
                    </a:cubicBezTo>
                    <a:cubicBezTo>
                      <a:pt x="6966" y="15210"/>
                      <a:pt x="7077" y="15253"/>
                      <a:pt x="7195" y="15361"/>
                    </a:cubicBezTo>
                    <a:cubicBezTo>
                      <a:pt x="7203" y="15369"/>
                      <a:pt x="7213" y="15373"/>
                      <a:pt x="7223" y="15373"/>
                    </a:cubicBezTo>
                    <a:cubicBezTo>
                      <a:pt x="7276" y="15373"/>
                      <a:pt x="7354" y="15288"/>
                      <a:pt x="7415" y="15288"/>
                    </a:cubicBezTo>
                    <a:cubicBezTo>
                      <a:pt x="11805" y="14483"/>
                      <a:pt x="16171" y="13629"/>
                      <a:pt x="20585" y="12849"/>
                    </a:cubicBezTo>
                    <a:cubicBezTo>
                      <a:pt x="20683" y="11581"/>
                      <a:pt x="21049" y="10556"/>
                      <a:pt x="21122" y="9215"/>
                    </a:cubicBezTo>
                    <a:cubicBezTo>
                      <a:pt x="21195" y="7873"/>
                      <a:pt x="21536" y="6288"/>
                      <a:pt x="21195" y="4849"/>
                    </a:cubicBezTo>
                    <a:cubicBezTo>
                      <a:pt x="20585" y="2142"/>
                      <a:pt x="15658" y="703"/>
                      <a:pt x="13756" y="313"/>
                    </a:cubicBezTo>
                    <a:cubicBezTo>
                      <a:pt x="12581" y="75"/>
                      <a:pt x="12005" y="0"/>
                      <a:pt x="11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2" name="Google Shape;6952;p61"/>
              <p:cNvSpPr/>
              <p:nvPr/>
            </p:nvSpPr>
            <p:spPr>
              <a:xfrm>
                <a:off x="9299386" y="2319459"/>
                <a:ext cx="467996" cy="339517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13855" extrusionOk="0">
                    <a:moveTo>
                      <a:pt x="14424" y="0"/>
                    </a:moveTo>
                    <a:cubicBezTo>
                      <a:pt x="13668" y="0"/>
                      <a:pt x="12898" y="49"/>
                      <a:pt x="12196" y="49"/>
                    </a:cubicBezTo>
                    <a:cubicBezTo>
                      <a:pt x="8683" y="49"/>
                      <a:pt x="4098" y="537"/>
                      <a:pt x="610" y="1830"/>
                    </a:cubicBezTo>
                    <a:cubicBezTo>
                      <a:pt x="367" y="3049"/>
                      <a:pt x="220" y="4293"/>
                      <a:pt x="1" y="5488"/>
                    </a:cubicBezTo>
                    <a:cubicBezTo>
                      <a:pt x="220" y="6244"/>
                      <a:pt x="147" y="6025"/>
                      <a:pt x="440" y="7049"/>
                    </a:cubicBezTo>
                    <a:cubicBezTo>
                      <a:pt x="708" y="8074"/>
                      <a:pt x="1610" y="11244"/>
                      <a:pt x="1903" y="12244"/>
                    </a:cubicBezTo>
                    <a:cubicBezTo>
                      <a:pt x="2171" y="13244"/>
                      <a:pt x="2098" y="12952"/>
                      <a:pt x="2318" y="13683"/>
                    </a:cubicBezTo>
                    <a:cubicBezTo>
                      <a:pt x="2642" y="13681"/>
                      <a:pt x="2966" y="13681"/>
                      <a:pt x="3290" y="13681"/>
                    </a:cubicBezTo>
                    <a:cubicBezTo>
                      <a:pt x="7228" y="13681"/>
                      <a:pt x="11133" y="13809"/>
                      <a:pt x="15122" y="13854"/>
                    </a:cubicBezTo>
                    <a:cubicBezTo>
                      <a:pt x="16098" y="11854"/>
                      <a:pt x="17878" y="8732"/>
                      <a:pt x="18195" y="6732"/>
                    </a:cubicBezTo>
                    <a:cubicBezTo>
                      <a:pt x="18537" y="4757"/>
                      <a:pt x="19098" y="2464"/>
                      <a:pt x="17903" y="1074"/>
                    </a:cubicBezTo>
                    <a:cubicBezTo>
                      <a:pt x="17117" y="162"/>
                      <a:pt x="15794" y="0"/>
                      <a:pt x="1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3" name="Google Shape;6953;p61"/>
              <p:cNvSpPr/>
              <p:nvPr/>
            </p:nvSpPr>
            <p:spPr>
              <a:xfrm>
                <a:off x="9776335" y="2372048"/>
                <a:ext cx="482945" cy="511640"/>
              </a:xfrm>
              <a:custGeom>
                <a:avLst/>
                <a:gdLst/>
                <a:ahLst/>
                <a:cxnLst/>
                <a:rect l="l" t="t" r="r" b="b"/>
                <a:pathLst>
                  <a:path w="19708" h="20879" extrusionOk="0">
                    <a:moveTo>
                      <a:pt x="13293" y="1"/>
                    </a:moveTo>
                    <a:cubicBezTo>
                      <a:pt x="13098" y="147"/>
                      <a:pt x="12903" y="318"/>
                      <a:pt x="12708" y="489"/>
                    </a:cubicBezTo>
                    <a:cubicBezTo>
                      <a:pt x="12513" y="660"/>
                      <a:pt x="12244" y="952"/>
                      <a:pt x="12098" y="1099"/>
                    </a:cubicBezTo>
                    <a:cubicBezTo>
                      <a:pt x="11952" y="1245"/>
                      <a:pt x="11927" y="1294"/>
                      <a:pt x="11854" y="1391"/>
                    </a:cubicBezTo>
                    <a:cubicBezTo>
                      <a:pt x="11513" y="1806"/>
                      <a:pt x="11171" y="2245"/>
                      <a:pt x="10854" y="2611"/>
                    </a:cubicBezTo>
                    <a:lnTo>
                      <a:pt x="10342" y="3269"/>
                    </a:lnTo>
                    <a:cubicBezTo>
                      <a:pt x="9537" y="4342"/>
                      <a:pt x="7903" y="6318"/>
                      <a:pt x="7171" y="7074"/>
                    </a:cubicBezTo>
                    <a:cubicBezTo>
                      <a:pt x="5586" y="8708"/>
                      <a:pt x="3757" y="10610"/>
                      <a:pt x="2488" y="11732"/>
                    </a:cubicBezTo>
                    <a:cubicBezTo>
                      <a:pt x="1245" y="12830"/>
                      <a:pt x="1123" y="12610"/>
                      <a:pt x="74" y="13464"/>
                    </a:cubicBezTo>
                    <a:cubicBezTo>
                      <a:pt x="74" y="15098"/>
                      <a:pt x="49" y="16805"/>
                      <a:pt x="1" y="18488"/>
                    </a:cubicBezTo>
                    <a:cubicBezTo>
                      <a:pt x="1318" y="19464"/>
                      <a:pt x="1854" y="20854"/>
                      <a:pt x="3903" y="20879"/>
                    </a:cubicBezTo>
                    <a:cubicBezTo>
                      <a:pt x="3925" y="20879"/>
                      <a:pt x="3948" y="20879"/>
                      <a:pt x="3970" y="20879"/>
                    </a:cubicBezTo>
                    <a:cubicBezTo>
                      <a:pt x="7404" y="20879"/>
                      <a:pt x="10310" y="19007"/>
                      <a:pt x="12903" y="16171"/>
                    </a:cubicBezTo>
                    <a:cubicBezTo>
                      <a:pt x="14586" y="14318"/>
                      <a:pt x="16854" y="11074"/>
                      <a:pt x="18464" y="8757"/>
                    </a:cubicBezTo>
                    <a:cubicBezTo>
                      <a:pt x="18805" y="8269"/>
                      <a:pt x="19220" y="7635"/>
                      <a:pt x="19561" y="7123"/>
                    </a:cubicBezTo>
                    <a:lnTo>
                      <a:pt x="19708" y="6879"/>
                    </a:lnTo>
                    <a:cubicBezTo>
                      <a:pt x="17342" y="4830"/>
                      <a:pt x="15171" y="2513"/>
                      <a:pt x="13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4" name="Google Shape;6954;p61"/>
              <p:cNvSpPr/>
              <p:nvPr/>
            </p:nvSpPr>
            <p:spPr>
              <a:xfrm>
                <a:off x="8797932" y="2229206"/>
                <a:ext cx="623995" cy="730396"/>
              </a:xfrm>
              <a:custGeom>
                <a:avLst/>
                <a:gdLst/>
                <a:ahLst/>
                <a:cxnLst/>
                <a:rect l="l" t="t" r="r" b="b"/>
                <a:pathLst>
                  <a:path w="25464" h="29806" extrusionOk="0">
                    <a:moveTo>
                      <a:pt x="18488" y="1"/>
                    </a:moveTo>
                    <a:cubicBezTo>
                      <a:pt x="16659" y="1781"/>
                      <a:pt x="15025" y="3732"/>
                      <a:pt x="13610" y="5854"/>
                    </a:cubicBezTo>
                    <a:cubicBezTo>
                      <a:pt x="10976" y="9708"/>
                      <a:pt x="9147" y="13171"/>
                      <a:pt x="6464" y="17464"/>
                    </a:cubicBezTo>
                    <a:cubicBezTo>
                      <a:pt x="4927" y="19976"/>
                      <a:pt x="2049" y="23927"/>
                      <a:pt x="1" y="26488"/>
                    </a:cubicBezTo>
                    <a:cubicBezTo>
                      <a:pt x="2610" y="27683"/>
                      <a:pt x="5366" y="28659"/>
                      <a:pt x="8025" y="29805"/>
                    </a:cubicBezTo>
                    <a:cubicBezTo>
                      <a:pt x="13708" y="22122"/>
                      <a:pt x="20610" y="15586"/>
                      <a:pt x="25464" y="7293"/>
                    </a:cubicBezTo>
                    <a:cubicBezTo>
                      <a:pt x="24342" y="5830"/>
                      <a:pt x="22951" y="3830"/>
                      <a:pt x="21781" y="2586"/>
                    </a:cubicBezTo>
                    <a:cubicBezTo>
                      <a:pt x="20610" y="1342"/>
                      <a:pt x="19659" y="1025"/>
                      <a:pt x="184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5" name="Google Shape;6955;p61"/>
              <p:cNvSpPr/>
              <p:nvPr/>
            </p:nvSpPr>
            <p:spPr>
              <a:xfrm>
                <a:off x="9469135" y="2648789"/>
                <a:ext cx="540311" cy="1547785"/>
              </a:xfrm>
              <a:custGeom>
                <a:avLst/>
                <a:gdLst/>
                <a:ahLst/>
                <a:cxnLst/>
                <a:rect l="l" t="t" r="r" b="b"/>
                <a:pathLst>
                  <a:path w="22049" h="63162" extrusionOk="0">
                    <a:moveTo>
                      <a:pt x="1854" y="0"/>
                    </a:moveTo>
                    <a:cubicBezTo>
                      <a:pt x="1878" y="8488"/>
                      <a:pt x="0" y="5830"/>
                      <a:pt x="537" y="16829"/>
                    </a:cubicBezTo>
                    <a:cubicBezTo>
                      <a:pt x="1098" y="27829"/>
                      <a:pt x="3342" y="49682"/>
                      <a:pt x="4049" y="62853"/>
                    </a:cubicBezTo>
                    <a:cubicBezTo>
                      <a:pt x="6496" y="63097"/>
                      <a:pt x="8911" y="63161"/>
                      <a:pt x="11313" y="63161"/>
                    </a:cubicBezTo>
                    <a:cubicBezTo>
                      <a:pt x="13953" y="63161"/>
                      <a:pt x="16577" y="63084"/>
                      <a:pt x="19211" y="63084"/>
                    </a:cubicBezTo>
                    <a:cubicBezTo>
                      <a:pt x="20155" y="63084"/>
                      <a:pt x="21101" y="63094"/>
                      <a:pt x="22049" y="63121"/>
                    </a:cubicBezTo>
                    <a:cubicBezTo>
                      <a:pt x="21293" y="57901"/>
                      <a:pt x="20537" y="52853"/>
                      <a:pt x="19780" y="47536"/>
                    </a:cubicBezTo>
                    <a:cubicBezTo>
                      <a:pt x="19634" y="46536"/>
                      <a:pt x="19146" y="43390"/>
                      <a:pt x="19024" y="42414"/>
                    </a:cubicBezTo>
                    <a:cubicBezTo>
                      <a:pt x="18073" y="34780"/>
                      <a:pt x="14829" y="15951"/>
                      <a:pt x="13634" y="11366"/>
                    </a:cubicBezTo>
                    <a:cubicBezTo>
                      <a:pt x="11439" y="3074"/>
                      <a:pt x="11025" y="5610"/>
                      <a:pt x="8147" y="269"/>
                    </a:cubicBezTo>
                    <a:cubicBezTo>
                      <a:pt x="8126" y="350"/>
                      <a:pt x="8097" y="379"/>
                      <a:pt x="8062" y="379"/>
                    </a:cubicBezTo>
                    <a:cubicBezTo>
                      <a:pt x="7980" y="379"/>
                      <a:pt x="7871" y="216"/>
                      <a:pt x="7799" y="216"/>
                    </a:cubicBezTo>
                    <a:cubicBezTo>
                      <a:pt x="7793" y="216"/>
                      <a:pt x="7787" y="217"/>
                      <a:pt x="7781" y="220"/>
                    </a:cubicBezTo>
                    <a:cubicBezTo>
                      <a:pt x="7618" y="214"/>
                      <a:pt x="7456" y="211"/>
                      <a:pt x="7295" y="211"/>
                    </a:cubicBezTo>
                    <a:cubicBezTo>
                      <a:pt x="6296" y="211"/>
                      <a:pt x="5322" y="310"/>
                      <a:pt x="4336" y="310"/>
                    </a:cubicBezTo>
                    <a:cubicBezTo>
                      <a:pt x="3524" y="310"/>
                      <a:pt x="2704" y="243"/>
                      <a:pt x="1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6" name="Google Shape;6956;p61"/>
              <p:cNvSpPr/>
              <p:nvPr/>
            </p:nvSpPr>
            <p:spPr>
              <a:xfrm>
                <a:off x="9044775" y="2651019"/>
                <a:ext cx="552882" cy="1544599"/>
              </a:xfrm>
              <a:custGeom>
                <a:avLst/>
                <a:gdLst/>
                <a:ahLst/>
                <a:cxnLst/>
                <a:rect l="l" t="t" r="r" b="b"/>
                <a:pathLst>
                  <a:path w="22562" h="63032" extrusionOk="0">
                    <a:moveTo>
                      <a:pt x="13065" y="1"/>
                    </a:moveTo>
                    <a:cubicBezTo>
                      <a:pt x="12986" y="1"/>
                      <a:pt x="12891" y="95"/>
                      <a:pt x="12803" y="95"/>
                    </a:cubicBezTo>
                    <a:cubicBezTo>
                      <a:pt x="12761" y="95"/>
                      <a:pt x="12720" y="72"/>
                      <a:pt x="12683" y="7"/>
                    </a:cubicBezTo>
                    <a:cubicBezTo>
                      <a:pt x="7976" y="5958"/>
                      <a:pt x="7269" y="8617"/>
                      <a:pt x="5952" y="17836"/>
                    </a:cubicBezTo>
                    <a:cubicBezTo>
                      <a:pt x="5293" y="22470"/>
                      <a:pt x="3513" y="37957"/>
                      <a:pt x="2488" y="44664"/>
                    </a:cubicBezTo>
                    <a:cubicBezTo>
                      <a:pt x="2366" y="45494"/>
                      <a:pt x="2098" y="47567"/>
                      <a:pt x="2001" y="48299"/>
                    </a:cubicBezTo>
                    <a:cubicBezTo>
                      <a:pt x="1318" y="53323"/>
                      <a:pt x="659" y="58079"/>
                      <a:pt x="1" y="63030"/>
                    </a:cubicBezTo>
                    <a:cubicBezTo>
                      <a:pt x="1123" y="63021"/>
                      <a:pt x="2243" y="63018"/>
                      <a:pt x="3361" y="63018"/>
                    </a:cubicBezTo>
                    <a:cubicBezTo>
                      <a:pt x="5737" y="63018"/>
                      <a:pt x="8107" y="63032"/>
                      <a:pt x="10484" y="63032"/>
                    </a:cubicBezTo>
                    <a:cubicBezTo>
                      <a:pt x="12921" y="63032"/>
                      <a:pt x="15365" y="63017"/>
                      <a:pt x="17830" y="62957"/>
                    </a:cubicBezTo>
                    <a:cubicBezTo>
                      <a:pt x="18903" y="51786"/>
                      <a:pt x="21122" y="37665"/>
                      <a:pt x="21829" y="27153"/>
                    </a:cubicBezTo>
                    <a:cubicBezTo>
                      <a:pt x="22561" y="16665"/>
                      <a:pt x="21659" y="9885"/>
                      <a:pt x="22220" y="105"/>
                    </a:cubicBezTo>
                    <a:lnTo>
                      <a:pt x="22220" y="105"/>
                    </a:lnTo>
                    <a:cubicBezTo>
                      <a:pt x="21511" y="138"/>
                      <a:pt x="20805" y="151"/>
                      <a:pt x="20102" y="151"/>
                    </a:cubicBezTo>
                    <a:cubicBezTo>
                      <a:pt x="17759" y="151"/>
                      <a:pt x="15443" y="7"/>
                      <a:pt x="13098" y="7"/>
                    </a:cubicBezTo>
                    <a:cubicBezTo>
                      <a:pt x="13087" y="3"/>
                      <a:pt x="13077" y="1"/>
                      <a:pt x="130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7" name="Google Shape;6957;p61"/>
              <p:cNvSpPr/>
              <p:nvPr/>
            </p:nvSpPr>
            <p:spPr>
              <a:xfrm>
                <a:off x="9343618" y="2633253"/>
                <a:ext cx="335915" cy="39453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1610" extrusionOk="0">
                    <a:moveTo>
                      <a:pt x="244" y="0"/>
                    </a:moveTo>
                    <a:lnTo>
                      <a:pt x="1" y="1293"/>
                    </a:lnTo>
                    <a:cubicBezTo>
                      <a:pt x="4586" y="1366"/>
                      <a:pt x="9147" y="1464"/>
                      <a:pt x="13708" y="1610"/>
                    </a:cubicBezTo>
                    <a:cubicBezTo>
                      <a:pt x="13708" y="1147"/>
                      <a:pt x="13708" y="683"/>
                      <a:pt x="13708" y="244"/>
                    </a:cubicBezTo>
                    <a:cubicBezTo>
                      <a:pt x="9220" y="98"/>
                      <a:pt x="4732" y="25"/>
                      <a:pt x="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8" name="Google Shape;6958;p61"/>
              <p:cNvSpPr/>
              <p:nvPr/>
            </p:nvSpPr>
            <p:spPr>
              <a:xfrm>
                <a:off x="9803242" y="2599362"/>
                <a:ext cx="96035" cy="7829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3195" extrusionOk="0">
                    <a:moveTo>
                      <a:pt x="3793" y="1"/>
                    </a:moveTo>
                    <a:cubicBezTo>
                      <a:pt x="3778" y="1"/>
                      <a:pt x="3732" y="45"/>
                      <a:pt x="3610" y="188"/>
                    </a:cubicBezTo>
                    <a:cubicBezTo>
                      <a:pt x="2951" y="895"/>
                      <a:pt x="2269" y="1554"/>
                      <a:pt x="1561" y="2188"/>
                    </a:cubicBezTo>
                    <a:cubicBezTo>
                      <a:pt x="1049" y="2554"/>
                      <a:pt x="659" y="2871"/>
                      <a:pt x="122" y="2969"/>
                    </a:cubicBezTo>
                    <a:cubicBezTo>
                      <a:pt x="25" y="2969"/>
                      <a:pt x="0" y="2993"/>
                      <a:pt x="0" y="3066"/>
                    </a:cubicBezTo>
                    <a:cubicBezTo>
                      <a:pt x="21" y="3128"/>
                      <a:pt x="24" y="3173"/>
                      <a:pt x="100" y="3185"/>
                    </a:cubicBezTo>
                    <a:lnTo>
                      <a:pt x="100" y="3185"/>
                    </a:lnTo>
                    <a:cubicBezTo>
                      <a:pt x="123" y="3180"/>
                      <a:pt x="161" y="3173"/>
                      <a:pt x="220" y="3164"/>
                    </a:cubicBezTo>
                    <a:cubicBezTo>
                      <a:pt x="756" y="2993"/>
                      <a:pt x="1269" y="2725"/>
                      <a:pt x="1708" y="2359"/>
                    </a:cubicBezTo>
                    <a:cubicBezTo>
                      <a:pt x="2147" y="1993"/>
                      <a:pt x="3512" y="676"/>
                      <a:pt x="3756" y="335"/>
                    </a:cubicBezTo>
                    <a:cubicBezTo>
                      <a:pt x="3903" y="148"/>
                      <a:pt x="3918" y="114"/>
                      <a:pt x="3894" y="114"/>
                    </a:cubicBezTo>
                    <a:cubicBezTo>
                      <a:pt x="3881" y="114"/>
                      <a:pt x="3855" y="125"/>
                      <a:pt x="3833" y="125"/>
                    </a:cubicBezTo>
                    <a:cubicBezTo>
                      <a:pt x="3822" y="125"/>
                      <a:pt x="3812" y="122"/>
                      <a:pt x="3805" y="115"/>
                    </a:cubicBezTo>
                    <a:cubicBezTo>
                      <a:pt x="3777" y="87"/>
                      <a:pt x="3814" y="1"/>
                      <a:pt x="3793" y="1"/>
                    </a:cubicBezTo>
                    <a:close/>
                    <a:moveTo>
                      <a:pt x="100" y="3185"/>
                    </a:moveTo>
                    <a:cubicBezTo>
                      <a:pt x="65" y="3192"/>
                      <a:pt x="62" y="3194"/>
                      <a:pt x="73" y="3194"/>
                    </a:cubicBezTo>
                    <a:cubicBezTo>
                      <a:pt x="92" y="3194"/>
                      <a:pt x="147" y="3188"/>
                      <a:pt x="147" y="3188"/>
                    </a:cubicBezTo>
                    <a:cubicBezTo>
                      <a:pt x="128" y="3188"/>
                      <a:pt x="113" y="3187"/>
                      <a:pt x="100" y="3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9" name="Google Shape;6959;p61"/>
              <p:cNvSpPr/>
              <p:nvPr/>
            </p:nvSpPr>
            <p:spPr>
              <a:xfrm>
                <a:off x="9534270" y="3212392"/>
                <a:ext cx="31121" cy="514017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0976" extrusionOk="0">
                    <a:moveTo>
                      <a:pt x="1147" y="1"/>
                    </a:moveTo>
                    <a:cubicBezTo>
                      <a:pt x="1074" y="1"/>
                      <a:pt x="1025" y="50"/>
                      <a:pt x="1025" y="123"/>
                    </a:cubicBezTo>
                    <a:cubicBezTo>
                      <a:pt x="708" y="7025"/>
                      <a:pt x="367" y="13952"/>
                      <a:pt x="1" y="20854"/>
                    </a:cubicBezTo>
                    <a:cubicBezTo>
                      <a:pt x="1" y="20927"/>
                      <a:pt x="50" y="20952"/>
                      <a:pt x="98" y="20976"/>
                    </a:cubicBezTo>
                    <a:cubicBezTo>
                      <a:pt x="172" y="20976"/>
                      <a:pt x="220" y="20927"/>
                      <a:pt x="220" y="20854"/>
                    </a:cubicBezTo>
                    <a:cubicBezTo>
                      <a:pt x="586" y="13976"/>
                      <a:pt x="952" y="7025"/>
                      <a:pt x="1245" y="123"/>
                    </a:cubicBezTo>
                    <a:cubicBezTo>
                      <a:pt x="1269" y="74"/>
                      <a:pt x="1196" y="1"/>
                      <a:pt x="1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0" name="Google Shape;6960;p61"/>
              <p:cNvSpPr/>
              <p:nvPr/>
            </p:nvSpPr>
            <p:spPr>
              <a:xfrm>
                <a:off x="9428481" y="2001500"/>
                <a:ext cx="89688" cy="108190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4415" extrusionOk="0">
                    <a:moveTo>
                      <a:pt x="1123" y="0"/>
                    </a:moveTo>
                    <a:cubicBezTo>
                      <a:pt x="635" y="781"/>
                      <a:pt x="74" y="1610"/>
                      <a:pt x="50" y="2586"/>
                    </a:cubicBezTo>
                    <a:cubicBezTo>
                      <a:pt x="1" y="3586"/>
                      <a:pt x="781" y="4415"/>
                      <a:pt x="1781" y="4415"/>
                    </a:cubicBezTo>
                    <a:cubicBezTo>
                      <a:pt x="2781" y="4391"/>
                      <a:pt x="3659" y="3683"/>
                      <a:pt x="3562" y="2586"/>
                    </a:cubicBezTo>
                    <a:cubicBezTo>
                      <a:pt x="3489" y="1488"/>
                      <a:pt x="2001" y="586"/>
                      <a:pt x="1123" y="0"/>
                    </a:cubicBezTo>
                    <a:close/>
                  </a:path>
                </a:pathLst>
              </a:custGeom>
              <a:solidFill>
                <a:srgbClr val="2A58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1" name="Google Shape;6961;p61"/>
              <p:cNvSpPr/>
              <p:nvPr/>
            </p:nvSpPr>
            <p:spPr>
              <a:xfrm>
                <a:off x="9443429" y="1938741"/>
                <a:ext cx="141075" cy="219957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8976" extrusionOk="0">
                    <a:moveTo>
                      <a:pt x="3440" y="0"/>
                    </a:moveTo>
                    <a:cubicBezTo>
                      <a:pt x="2196" y="293"/>
                      <a:pt x="562" y="1098"/>
                      <a:pt x="269" y="2293"/>
                    </a:cubicBezTo>
                    <a:cubicBezTo>
                      <a:pt x="1" y="3244"/>
                      <a:pt x="537" y="3464"/>
                      <a:pt x="732" y="4196"/>
                    </a:cubicBezTo>
                    <a:cubicBezTo>
                      <a:pt x="927" y="4830"/>
                      <a:pt x="1049" y="5488"/>
                      <a:pt x="1074" y="6147"/>
                    </a:cubicBezTo>
                    <a:cubicBezTo>
                      <a:pt x="1074" y="6830"/>
                      <a:pt x="1074" y="7439"/>
                      <a:pt x="1074" y="8122"/>
                    </a:cubicBezTo>
                    <a:cubicBezTo>
                      <a:pt x="1366" y="8512"/>
                      <a:pt x="1732" y="8976"/>
                      <a:pt x="2293" y="8976"/>
                    </a:cubicBezTo>
                    <a:cubicBezTo>
                      <a:pt x="2854" y="8976"/>
                      <a:pt x="3293" y="8512"/>
                      <a:pt x="3659" y="8147"/>
                    </a:cubicBezTo>
                    <a:cubicBezTo>
                      <a:pt x="3635" y="7805"/>
                      <a:pt x="3610" y="7464"/>
                      <a:pt x="3586" y="7171"/>
                    </a:cubicBezTo>
                    <a:cubicBezTo>
                      <a:pt x="4001" y="7098"/>
                      <a:pt x="4220" y="7220"/>
                      <a:pt x="4635" y="6903"/>
                    </a:cubicBezTo>
                    <a:cubicBezTo>
                      <a:pt x="5757" y="6025"/>
                      <a:pt x="5440" y="4049"/>
                      <a:pt x="5415" y="2903"/>
                    </a:cubicBezTo>
                    <a:cubicBezTo>
                      <a:pt x="5391" y="2000"/>
                      <a:pt x="5244" y="1122"/>
                      <a:pt x="5001" y="269"/>
                    </a:cubicBezTo>
                    <a:cubicBezTo>
                      <a:pt x="4464" y="196"/>
                      <a:pt x="3976" y="74"/>
                      <a:pt x="3440" y="0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2" name="Google Shape;6962;p61"/>
              <p:cNvSpPr/>
              <p:nvPr/>
            </p:nvSpPr>
            <p:spPr>
              <a:xfrm>
                <a:off x="9433872" y="1917348"/>
                <a:ext cx="148843" cy="131592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370" extrusionOk="0">
                    <a:moveTo>
                      <a:pt x="3874" y="0"/>
                    </a:moveTo>
                    <a:cubicBezTo>
                      <a:pt x="3774" y="0"/>
                      <a:pt x="3669" y="7"/>
                      <a:pt x="3561" y="20"/>
                    </a:cubicBezTo>
                    <a:cubicBezTo>
                      <a:pt x="2195" y="191"/>
                      <a:pt x="659" y="849"/>
                      <a:pt x="220" y="2532"/>
                    </a:cubicBezTo>
                    <a:cubicBezTo>
                      <a:pt x="0" y="3361"/>
                      <a:pt x="732" y="4483"/>
                      <a:pt x="1025" y="5117"/>
                    </a:cubicBezTo>
                    <a:cubicBezTo>
                      <a:pt x="1116" y="5300"/>
                      <a:pt x="1208" y="5370"/>
                      <a:pt x="1293" y="5370"/>
                    </a:cubicBezTo>
                    <a:cubicBezTo>
                      <a:pt x="1503" y="5370"/>
                      <a:pt x="1673" y="4949"/>
                      <a:pt x="1708" y="4776"/>
                    </a:cubicBezTo>
                    <a:cubicBezTo>
                      <a:pt x="1756" y="4483"/>
                      <a:pt x="1830" y="4166"/>
                      <a:pt x="1927" y="3898"/>
                    </a:cubicBezTo>
                    <a:cubicBezTo>
                      <a:pt x="3074" y="3532"/>
                      <a:pt x="3878" y="2751"/>
                      <a:pt x="4561" y="1800"/>
                    </a:cubicBezTo>
                    <a:cubicBezTo>
                      <a:pt x="5293" y="1995"/>
                      <a:pt x="5561" y="2873"/>
                      <a:pt x="5781" y="3532"/>
                    </a:cubicBezTo>
                    <a:cubicBezTo>
                      <a:pt x="5732" y="2776"/>
                      <a:pt x="6073" y="2581"/>
                      <a:pt x="5878" y="1703"/>
                    </a:cubicBezTo>
                    <a:cubicBezTo>
                      <a:pt x="5721" y="893"/>
                      <a:pt x="5066" y="0"/>
                      <a:pt x="3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3" name="Google Shape;6963;p61"/>
              <p:cNvSpPr/>
              <p:nvPr/>
            </p:nvSpPr>
            <p:spPr>
              <a:xfrm>
                <a:off x="9449996" y="2012503"/>
                <a:ext cx="34822" cy="35728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58" extrusionOk="0">
                    <a:moveTo>
                      <a:pt x="456" y="1"/>
                    </a:moveTo>
                    <a:cubicBezTo>
                      <a:pt x="149" y="1"/>
                      <a:pt x="47" y="385"/>
                      <a:pt x="25" y="649"/>
                    </a:cubicBezTo>
                    <a:cubicBezTo>
                      <a:pt x="1" y="942"/>
                      <a:pt x="172" y="1405"/>
                      <a:pt x="464" y="1454"/>
                    </a:cubicBezTo>
                    <a:cubicBezTo>
                      <a:pt x="478" y="1456"/>
                      <a:pt x="493" y="1458"/>
                      <a:pt x="510" y="1458"/>
                    </a:cubicBezTo>
                    <a:cubicBezTo>
                      <a:pt x="803" y="1458"/>
                      <a:pt x="1421" y="1055"/>
                      <a:pt x="1074" y="893"/>
                    </a:cubicBezTo>
                    <a:cubicBezTo>
                      <a:pt x="708" y="722"/>
                      <a:pt x="977" y="112"/>
                      <a:pt x="562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4" name="Google Shape;6964;p61"/>
              <p:cNvSpPr/>
              <p:nvPr/>
            </p:nvSpPr>
            <p:spPr>
              <a:xfrm>
                <a:off x="9424315" y="1907350"/>
                <a:ext cx="174525" cy="207998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8488" extrusionOk="0">
                    <a:moveTo>
                      <a:pt x="4176" y="0"/>
                    </a:moveTo>
                    <a:cubicBezTo>
                      <a:pt x="3988" y="0"/>
                      <a:pt x="3806" y="20"/>
                      <a:pt x="3634" y="62"/>
                    </a:cubicBezTo>
                    <a:cubicBezTo>
                      <a:pt x="2464" y="330"/>
                      <a:pt x="927" y="1184"/>
                      <a:pt x="488" y="2184"/>
                    </a:cubicBezTo>
                    <a:cubicBezTo>
                      <a:pt x="49" y="3184"/>
                      <a:pt x="366" y="3720"/>
                      <a:pt x="244" y="4574"/>
                    </a:cubicBezTo>
                    <a:cubicBezTo>
                      <a:pt x="98" y="5355"/>
                      <a:pt x="0" y="6135"/>
                      <a:pt x="0" y="6916"/>
                    </a:cubicBezTo>
                    <a:cubicBezTo>
                      <a:pt x="0" y="7476"/>
                      <a:pt x="707" y="8233"/>
                      <a:pt x="1122" y="8379"/>
                    </a:cubicBezTo>
                    <a:cubicBezTo>
                      <a:pt x="1250" y="8450"/>
                      <a:pt x="1394" y="8488"/>
                      <a:pt x="1541" y="8488"/>
                    </a:cubicBezTo>
                    <a:cubicBezTo>
                      <a:pt x="1646" y="8488"/>
                      <a:pt x="1752" y="8468"/>
                      <a:pt x="1854" y="8428"/>
                    </a:cubicBezTo>
                    <a:cubicBezTo>
                      <a:pt x="1781" y="7891"/>
                      <a:pt x="1951" y="7306"/>
                      <a:pt x="1781" y="6794"/>
                    </a:cubicBezTo>
                    <a:cubicBezTo>
                      <a:pt x="1610" y="6306"/>
                      <a:pt x="1659" y="5135"/>
                      <a:pt x="1903" y="4916"/>
                    </a:cubicBezTo>
                    <a:cubicBezTo>
                      <a:pt x="2805" y="4086"/>
                      <a:pt x="4024" y="2672"/>
                      <a:pt x="4927" y="2477"/>
                    </a:cubicBezTo>
                    <a:cubicBezTo>
                      <a:pt x="5011" y="2458"/>
                      <a:pt x="5089" y="2450"/>
                      <a:pt x="5161" y="2450"/>
                    </a:cubicBezTo>
                    <a:cubicBezTo>
                      <a:pt x="5857" y="2450"/>
                      <a:pt x="5989" y="3245"/>
                      <a:pt x="6122" y="3599"/>
                    </a:cubicBezTo>
                    <a:cubicBezTo>
                      <a:pt x="6268" y="4013"/>
                      <a:pt x="6098" y="4086"/>
                      <a:pt x="6195" y="4452"/>
                    </a:cubicBezTo>
                    <a:cubicBezTo>
                      <a:pt x="6512" y="3501"/>
                      <a:pt x="7122" y="2794"/>
                      <a:pt x="6854" y="1672"/>
                    </a:cubicBezTo>
                    <a:cubicBezTo>
                      <a:pt x="6603" y="711"/>
                      <a:pt x="5296" y="0"/>
                      <a:pt x="4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5" name="Google Shape;6965;p61"/>
              <p:cNvSpPr/>
              <p:nvPr/>
            </p:nvSpPr>
            <p:spPr>
              <a:xfrm>
                <a:off x="9559388" y="2015395"/>
                <a:ext cx="7180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95" extrusionOk="0">
                    <a:moveTo>
                      <a:pt x="171" y="0"/>
                    </a:moveTo>
                    <a:cubicBezTo>
                      <a:pt x="153" y="0"/>
                      <a:pt x="134" y="7"/>
                      <a:pt x="122" y="19"/>
                    </a:cubicBezTo>
                    <a:cubicBezTo>
                      <a:pt x="98" y="19"/>
                      <a:pt x="98" y="19"/>
                      <a:pt x="73" y="43"/>
                    </a:cubicBezTo>
                    <a:cubicBezTo>
                      <a:pt x="49" y="68"/>
                      <a:pt x="25" y="116"/>
                      <a:pt x="25" y="141"/>
                    </a:cubicBezTo>
                    <a:cubicBezTo>
                      <a:pt x="0" y="214"/>
                      <a:pt x="0" y="287"/>
                      <a:pt x="25" y="360"/>
                    </a:cubicBezTo>
                    <a:cubicBezTo>
                      <a:pt x="25" y="385"/>
                      <a:pt x="25" y="409"/>
                      <a:pt x="73" y="458"/>
                    </a:cubicBezTo>
                    <a:cubicBezTo>
                      <a:pt x="98" y="482"/>
                      <a:pt x="128" y="494"/>
                      <a:pt x="159" y="494"/>
                    </a:cubicBezTo>
                    <a:cubicBezTo>
                      <a:pt x="189" y="494"/>
                      <a:pt x="220" y="482"/>
                      <a:pt x="244" y="458"/>
                    </a:cubicBezTo>
                    <a:cubicBezTo>
                      <a:pt x="269" y="409"/>
                      <a:pt x="293" y="385"/>
                      <a:pt x="293" y="336"/>
                    </a:cubicBezTo>
                    <a:cubicBezTo>
                      <a:pt x="293" y="287"/>
                      <a:pt x="293" y="214"/>
                      <a:pt x="293" y="165"/>
                    </a:cubicBezTo>
                    <a:cubicBezTo>
                      <a:pt x="293" y="92"/>
                      <a:pt x="269" y="43"/>
                      <a:pt x="220" y="19"/>
                    </a:cubicBezTo>
                    <a:cubicBezTo>
                      <a:pt x="208" y="7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6" name="Google Shape;6966;p61"/>
              <p:cNvSpPr/>
              <p:nvPr/>
            </p:nvSpPr>
            <p:spPr>
              <a:xfrm>
                <a:off x="9524713" y="2012993"/>
                <a:ext cx="7204" cy="11542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1" extrusionOk="0">
                    <a:moveTo>
                      <a:pt x="171" y="1"/>
                    </a:moveTo>
                    <a:cubicBezTo>
                      <a:pt x="153" y="1"/>
                      <a:pt x="135" y="7"/>
                      <a:pt x="123" y="19"/>
                    </a:cubicBezTo>
                    <a:lnTo>
                      <a:pt x="74" y="19"/>
                    </a:lnTo>
                    <a:cubicBezTo>
                      <a:pt x="49" y="44"/>
                      <a:pt x="25" y="92"/>
                      <a:pt x="25" y="141"/>
                    </a:cubicBezTo>
                    <a:cubicBezTo>
                      <a:pt x="1" y="214"/>
                      <a:pt x="1" y="263"/>
                      <a:pt x="25" y="336"/>
                    </a:cubicBezTo>
                    <a:cubicBezTo>
                      <a:pt x="25" y="385"/>
                      <a:pt x="25" y="409"/>
                      <a:pt x="74" y="434"/>
                    </a:cubicBezTo>
                    <a:cubicBezTo>
                      <a:pt x="98" y="458"/>
                      <a:pt x="129" y="470"/>
                      <a:pt x="159" y="470"/>
                    </a:cubicBezTo>
                    <a:cubicBezTo>
                      <a:pt x="190" y="470"/>
                      <a:pt x="220" y="458"/>
                      <a:pt x="245" y="434"/>
                    </a:cubicBezTo>
                    <a:cubicBezTo>
                      <a:pt x="269" y="409"/>
                      <a:pt x="293" y="361"/>
                      <a:pt x="293" y="336"/>
                    </a:cubicBezTo>
                    <a:cubicBezTo>
                      <a:pt x="293" y="263"/>
                      <a:pt x="293" y="190"/>
                      <a:pt x="293" y="141"/>
                    </a:cubicBezTo>
                    <a:cubicBezTo>
                      <a:pt x="293" y="92"/>
                      <a:pt x="269" y="44"/>
                      <a:pt x="220" y="19"/>
                    </a:cubicBezTo>
                    <a:cubicBezTo>
                      <a:pt x="208" y="7"/>
                      <a:pt x="190" y="1"/>
                      <a:pt x="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7" name="Google Shape;6967;p61"/>
              <p:cNvSpPr/>
              <p:nvPr/>
            </p:nvSpPr>
            <p:spPr>
              <a:xfrm>
                <a:off x="9553997" y="2001353"/>
                <a:ext cx="25142" cy="10096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12" extrusionOk="0">
                    <a:moveTo>
                      <a:pt x="344" y="0"/>
                    </a:moveTo>
                    <a:cubicBezTo>
                      <a:pt x="303" y="0"/>
                      <a:pt x="262" y="2"/>
                      <a:pt x="220" y="6"/>
                    </a:cubicBezTo>
                    <a:cubicBezTo>
                      <a:pt x="98" y="31"/>
                      <a:pt x="50" y="55"/>
                      <a:pt x="25" y="153"/>
                    </a:cubicBezTo>
                    <a:cubicBezTo>
                      <a:pt x="1" y="226"/>
                      <a:pt x="25" y="226"/>
                      <a:pt x="98" y="275"/>
                    </a:cubicBezTo>
                    <a:cubicBezTo>
                      <a:pt x="147" y="299"/>
                      <a:pt x="147" y="299"/>
                      <a:pt x="245" y="323"/>
                    </a:cubicBezTo>
                    <a:cubicBezTo>
                      <a:pt x="318" y="348"/>
                      <a:pt x="562" y="348"/>
                      <a:pt x="684" y="397"/>
                    </a:cubicBezTo>
                    <a:cubicBezTo>
                      <a:pt x="719" y="406"/>
                      <a:pt x="765" y="411"/>
                      <a:pt x="811" y="411"/>
                    </a:cubicBezTo>
                    <a:cubicBezTo>
                      <a:pt x="890" y="411"/>
                      <a:pt x="970" y="394"/>
                      <a:pt x="1001" y="348"/>
                    </a:cubicBezTo>
                    <a:cubicBezTo>
                      <a:pt x="1025" y="250"/>
                      <a:pt x="1001" y="275"/>
                      <a:pt x="976" y="202"/>
                    </a:cubicBezTo>
                    <a:cubicBezTo>
                      <a:pt x="952" y="153"/>
                      <a:pt x="976" y="202"/>
                      <a:pt x="879" y="128"/>
                    </a:cubicBezTo>
                    <a:cubicBezTo>
                      <a:pt x="717" y="48"/>
                      <a:pt x="539" y="0"/>
                      <a:pt x="3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8" name="Google Shape;6968;p61"/>
              <p:cNvSpPr/>
              <p:nvPr/>
            </p:nvSpPr>
            <p:spPr>
              <a:xfrm>
                <a:off x="9514568" y="1998265"/>
                <a:ext cx="25118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377" extrusionOk="0">
                    <a:moveTo>
                      <a:pt x="634" y="1"/>
                    </a:moveTo>
                    <a:cubicBezTo>
                      <a:pt x="602" y="1"/>
                      <a:pt x="569" y="4"/>
                      <a:pt x="537" y="10"/>
                    </a:cubicBezTo>
                    <a:cubicBezTo>
                      <a:pt x="390" y="10"/>
                      <a:pt x="244" y="35"/>
                      <a:pt x="98" y="108"/>
                    </a:cubicBezTo>
                    <a:cubicBezTo>
                      <a:pt x="61" y="132"/>
                      <a:pt x="55" y="139"/>
                      <a:pt x="58" y="139"/>
                    </a:cubicBezTo>
                    <a:cubicBezTo>
                      <a:pt x="61" y="139"/>
                      <a:pt x="73" y="133"/>
                      <a:pt x="73" y="132"/>
                    </a:cubicBezTo>
                    <a:lnTo>
                      <a:pt x="73" y="132"/>
                    </a:lnTo>
                    <a:cubicBezTo>
                      <a:pt x="24" y="157"/>
                      <a:pt x="24" y="157"/>
                      <a:pt x="24" y="181"/>
                    </a:cubicBezTo>
                    <a:cubicBezTo>
                      <a:pt x="0" y="230"/>
                      <a:pt x="24" y="303"/>
                      <a:pt x="73" y="303"/>
                    </a:cubicBezTo>
                    <a:cubicBezTo>
                      <a:pt x="122" y="328"/>
                      <a:pt x="171" y="352"/>
                      <a:pt x="244" y="352"/>
                    </a:cubicBezTo>
                    <a:cubicBezTo>
                      <a:pt x="293" y="364"/>
                      <a:pt x="378" y="364"/>
                      <a:pt x="470" y="364"/>
                    </a:cubicBezTo>
                    <a:cubicBezTo>
                      <a:pt x="561" y="364"/>
                      <a:pt x="659" y="364"/>
                      <a:pt x="732" y="376"/>
                    </a:cubicBezTo>
                    <a:cubicBezTo>
                      <a:pt x="854" y="376"/>
                      <a:pt x="1024" y="352"/>
                      <a:pt x="1000" y="230"/>
                    </a:cubicBezTo>
                    <a:cubicBezTo>
                      <a:pt x="1000" y="108"/>
                      <a:pt x="951" y="132"/>
                      <a:pt x="878" y="59"/>
                    </a:cubicBezTo>
                    <a:cubicBezTo>
                      <a:pt x="807" y="24"/>
                      <a:pt x="722" y="1"/>
                      <a:pt x="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9" name="Google Shape;6969;p61"/>
              <p:cNvSpPr/>
              <p:nvPr/>
            </p:nvSpPr>
            <p:spPr>
              <a:xfrm>
                <a:off x="9545641" y="2018875"/>
                <a:ext cx="11370" cy="2090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853" extrusionOk="0">
                    <a:moveTo>
                      <a:pt x="208" y="0"/>
                    </a:moveTo>
                    <a:cubicBezTo>
                      <a:pt x="167" y="0"/>
                      <a:pt x="131" y="48"/>
                      <a:pt x="147" y="96"/>
                    </a:cubicBezTo>
                    <a:cubicBezTo>
                      <a:pt x="171" y="194"/>
                      <a:pt x="244" y="365"/>
                      <a:pt x="244" y="438"/>
                    </a:cubicBezTo>
                    <a:cubicBezTo>
                      <a:pt x="269" y="511"/>
                      <a:pt x="317" y="511"/>
                      <a:pt x="317" y="608"/>
                    </a:cubicBezTo>
                    <a:cubicBezTo>
                      <a:pt x="293" y="682"/>
                      <a:pt x="171" y="682"/>
                      <a:pt x="98" y="706"/>
                    </a:cubicBezTo>
                    <a:cubicBezTo>
                      <a:pt x="25" y="730"/>
                      <a:pt x="0" y="852"/>
                      <a:pt x="122" y="852"/>
                    </a:cubicBezTo>
                    <a:cubicBezTo>
                      <a:pt x="220" y="828"/>
                      <a:pt x="415" y="755"/>
                      <a:pt x="439" y="657"/>
                    </a:cubicBezTo>
                    <a:cubicBezTo>
                      <a:pt x="464" y="535"/>
                      <a:pt x="415" y="486"/>
                      <a:pt x="391" y="389"/>
                    </a:cubicBezTo>
                    <a:cubicBezTo>
                      <a:pt x="342" y="291"/>
                      <a:pt x="293" y="145"/>
                      <a:pt x="269" y="47"/>
                    </a:cubicBezTo>
                    <a:cubicBezTo>
                      <a:pt x="252" y="14"/>
                      <a:pt x="22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0" name="Google Shape;6970;p61"/>
              <p:cNvSpPr/>
              <p:nvPr/>
            </p:nvSpPr>
            <p:spPr>
              <a:xfrm>
                <a:off x="9451810" y="2026594"/>
                <a:ext cx="144383" cy="8557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3492" extrusionOk="0">
                    <a:moveTo>
                      <a:pt x="4098" y="1"/>
                    </a:moveTo>
                    <a:cubicBezTo>
                      <a:pt x="3220" y="25"/>
                      <a:pt x="2268" y="74"/>
                      <a:pt x="1512" y="562"/>
                    </a:cubicBezTo>
                    <a:cubicBezTo>
                      <a:pt x="1024" y="562"/>
                      <a:pt x="537" y="464"/>
                      <a:pt x="73" y="245"/>
                    </a:cubicBezTo>
                    <a:cubicBezTo>
                      <a:pt x="49" y="245"/>
                      <a:pt x="0" y="293"/>
                      <a:pt x="49" y="318"/>
                    </a:cubicBezTo>
                    <a:cubicBezTo>
                      <a:pt x="488" y="562"/>
                      <a:pt x="976" y="708"/>
                      <a:pt x="1488" y="708"/>
                    </a:cubicBezTo>
                    <a:cubicBezTo>
                      <a:pt x="1415" y="1220"/>
                      <a:pt x="1439" y="1732"/>
                      <a:pt x="1537" y="2245"/>
                    </a:cubicBezTo>
                    <a:cubicBezTo>
                      <a:pt x="1244" y="2171"/>
                      <a:pt x="951" y="2025"/>
                      <a:pt x="707" y="1830"/>
                    </a:cubicBezTo>
                    <a:cubicBezTo>
                      <a:pt x="697" y="1820"/>
                      <a:pt x="667" y="1810"/>
                      <a:pt x="645" y="1810"/>
                    </a:cubicBezTo>
                    <a:cubicBezTo>
                      <a:pt x="612" y="1810"/>
                      <a:pt x="596" y="1831"/>
                      <a:pt x="683" y="1903"/>
                    </a:cubicBezTo>
                    <a:cubicBezTo>
                      <a:pt x="951" y="2123"/>
                      <a:pt x="1268" y="2293"/>
                      <a:pt x="1585" y="2391"/>
                    </a:cubicBezTo>
                    <a:cubicBezTo>
                      <a:pt x="1960" y="3155"/>
                      <a:pt x="2470" y="3491"/>
                      <a:pt x="3050" y="3491"/>
                    </a:cubicBezTo>
                    <a:cubicBezTo>
                      <a:pt x="3489" y="3491"/>
                      <a:pt x="3970" y="3299"/>
                      <a:pt x="4463" y="2952"/>
                    </a:cubicBezTo>
                    <a:cubicBezTo>
                      <a:pt x="4537" y="3001"/>
                      <a:pt x="4634" y="3049"/>
                      <a:pt x="4732" y="3049"/>
                    </a:cubicBezTo>
                    <a:cubicBezTo>
                      <a:pt x="4738" y="3051"/>
                      <a:pt x="4746" y="3052"/>
                      <a:pt x="4754" y="3052"/>
                    </a:cubicBezTo>
                    <a:cubicBezTo>
                      <a:pt x="4869" y="3052"/>
                      <a:pt x="5135" y="2903"/>
                      <a:pt x="4976" y="2903"/>
                    </a:cubicBezTo>
                    <a:cubicBezTo>
                      <a:pt x="4871" y="2903"/>
                      <a:pt x="4793" y="2940"/>
                      <a:pt x="4715" y="2940"/>
                    </a:cubicBezTo>
                    <a:cubicBezTo>
                      <a:pt x="4666" y="2940"/>
                      <a:pt x="4617" y="2926"/>
                      <a:pt x="4561" y="2879"/>
                    </a:cubicBezTo>
                    <a:cubicBezTo>
                      <a:pt x="4878" y="2513"/>
                      <a:pt x="5146" y="2123"/>
                      <a:pt x="5317" y="1659"/>
                    </a:cubicBezTo>
                    <a:cubicBezTo>
                      <a:pt x="5366" y="1562"/>
                      <a:pt x="5537" y="1610"/>
                      <a:pt x="5634" y="1562"/>
                    </a:cubicBezTo>
                    <a:cubicBezTo>
                      <a:pt x="5718" y="1541"/>
                      <a:pt x="5891" y="1269"/>
                      <a:pt x="5862" y="1269"/>
                    </a:cubicBezTo>
                    <a:cubicBezTo>
                      <a:pt x="5857" y="1269"/>
                      <a:pt x="5847" y="1276"/>
                      <a:pt x="5829" y="1293"/>
                    </a:cubicBezTo>
                    <a:cubicBezTo>
                      <a:pt x="5715" y="1385"/>
                      <a:pt x="5495" y="1540"/>
                      <a:pt x="5387" y="1540"/>
                    </a:cubicBezTo>
                    <a:cubicBezTo>
                      <a:pt x="5379" y="1540"/>
                      <a:pt x="5372" y="1539"/>
                      <a:pt x="5366" y="1537"/>
                    </a:cubicBezTo>
                    <a:cubicBezTo>
                      <a:pt x="5244" y="1489"/>
                      <a:pt x="5390" y="1464"/>
                      <a:pt x="5366" y="1415"/>
                    </a:cubicBezTo>
                    <a:cubicBezTo>
                      <a:pt x="5024" y="854"/>
                      <a:pt x="4610" y="367"/>
                      <a:pt x="40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1" name="Google Shape;6971;p61"/>
              <p:cNvSpPr/>
              <p:nvPr/>
            </p:nvSpPr>
            <p:spPr>
              <a:xfrm>
                <a:off x="9568946" y="2964372"/>
                <a:ext cx="444104" cy="123598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0438" extrusionOk="0">
                    <a:moveTo>
                      <a:pt x="10269" y="0"/>
                    </a:moveTo>
                    <a:lnTo>
                      <a:pt x="9927" y="49"/>
                    </a:lnTo>
                    <a:lnTo>
                      <a:pt x="17512" y="48584"/>
                    </a:lnTo>
                    <a:lnTo>
                      <a:pt x="17707" y="50072"/>
                    </a:lnTo>
                    <a:lnTo>
                      <a:pt x="0" y="50072"/>
                    </a:lnTo>
                    <a:lnTo>
                      <a:pt x="0" y="50438"/>
                    </a:lnTo>
                    <a:lnTo>
                      <a:pt x="18122" y="50438"/>
                    </a:lnTo>
                    <a:lnTo>
                      <a:pt x="17854" y="48536"/>
                    </a:lnTo>
                    <a:lnTo>
                      <a:pt x="10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2" name="Google Shape;6972;p61"/>
              <p:cNvSpPr/>
              <p:nvPr/>
            </p:nvSpPr>
            <p:spPr>
              <a:xfrm>
                <a:off x="9353175" y="2629062"/>
                <a:ext cx="233116" cy="8381"/>
              </a:xfrm>
              <a:custGeom>
                <a:avLst/>
                <a:gdLst/>
                <a:ahLst/>
                <a:cxnLst/>
                <a:rect l="l" t="t" r="r" b="b"/>
                <a:pathLst>
                  <a:path w="9513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9513" y="342"/>
                    </a:lnTo>
                    <a:lnTo>
                      <a:pt x="9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3" name="Google Shape;6973;p61"/>
              <p:cNvSpPr/>
              <p:nvPr/>
            </p:nvSpPr>
            <p:spPr>
              <a:xfrm>
                <a:off x="9193596" y="2407924"/>
                <a:ext cx="232528" cy="311410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12708" extrusionOk="0">
                    <a:moveTo>
                      <a:pt x="9171" y="0"/>
                    </a:moveTo>
                    <a:cubicBezTo>
                      <a:pt x="8098" y="3025"/>
                      <a:pt x="74" y="12390"/>
                      <a:pt x="1" y="12463"/>
                    </a:cubicBezTo>
                    <a:lnTo>
                      <a:pt x="269" y="12707"/>
                    </a:lnTo>
                    <a:cubicBezTo>
                      <a:pt x="586" y="12317"/>
                      <a:pt x="8415" y="3195"/>
                      <a:pt x="9488" y="98"/>
                    </a:cubicBezTo>
                    <a:lnTo>
                      <a:pt x="9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974" name="Google Shape;6974;p61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USEFUL INSIGHTS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6975" name="Google Shape;6975;p61"/>
          <p:cNvGrpSpPr/>
          <p:nvPr/>
        </p:nvGrpSpPr>
        <p:grpSpPr>
          <a:xfrm>
            <a:off x="1295400" y="2151268"/>
            <a:ext cx="1300888" cy="2620832"/>
            <a:chOff x="1295400" y="2151268"/>
            <a:chExt cx="1300888" cy="2620832"/>
          </a:xfrm>
        </p:grpSpPr>
        <p:sp>
          <p:nvSpPr>
            <p:cNvPr id="6976" name="Google Shape;6976;p61"/>
            <p:cNvSpPr/>
            <p:nvPr/>
          </p:nvSpPr>
          <p:spPr>
            <a:xfrm>
              <a:off x="1295400" y="4648200"/>
              <a:ext cx="1171500" cy="12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977" name="Google Shape;6977;p61"/>
            <p:cNvGrpSpPr/>
            <p:nvPr/>
          </p:nvGrpSpPr>
          <p:grpSpPr>
            <a:xfrm>
              <a:off x="1427825" y="2151268"/>
              <a:ext cx="1168463" cy="2535511"/>
              <a:chOff x="2456525" y="2209356"/>
              <a:chExt cx="1168463" cy="2535511"/>
            </a:xfrm>
          </p:grpSpPr>
          <p:sp>
            <p:nvSpPr>
              <p:cNvPr id="6978" name="Google Shape;6978;p61"/>
              <p:cNvSpPr/>
              <p:nvPr/>
            </p:nvSpPr>
            <p:spPr>
              <a:xfrm>
                <a:off x="3390108" y="3158014"/>
                <a:ext cx="234880" cy="287101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11716" extrusionOk="0">
                    <a:moveTo>
                      <a:pt x="2586" y="0"/>
                    </a:moveTo>
                    <a:lnTo>
                      <a:pt x="1" y="3268"/>
                    </a:lnTo>
                    <a:cubicBezTo>
                      <a:pt x="513" y="3707"/>
                      <a:pt x="976" y="4146"/>
                      <a:pt x="1440" y="4634"/>
                    </a:cubicBezTo>
                    <a:cubicBezTo>
                      <a:pt x="2683" y="6024"/>
                      <a:pt x="2561" y="7098"/>
                      <a:pt x="2708" y="8024"/>
                    </a:cubicBezTo>
                    <a:cubicBezTo>
                      <a:pt x="2780" y="8484"/>
                      <a:pt x="3093" y="8674"/>
                      <a:pt x="3381" y="8674"/>
                    </a:cubicBezTo>
                    <a:cubicBezTo>
                      <a:pt x="3673" y="8674"/>
                      <a:pt x="3940" y="8478"/>
                      <a:pt x="3903" y="8171"/>
                    </a:cubicBezTo>
                    <a:cubicBezTo>
                      <a:pt x="3805" y="7488"/>
                      <a:pt x="3781" y="6805"/>
                      <a:pt x="3781" y="6805"/>
                    </a:cubicBezTo>
                    <a:lnTo>
                      <a:pt x="3781" y="6805"/>
                    </a:lnTo>
                    <a:lnTo>
                      <a:pt x="4635" y="7927"/>
                    </a:lnTo>
                    <a:cubicBezTo>
                      <a:pt x="4635" y="7927"/>
                      <a:pt x="5513" y="10390"/>
                      <a:pt x="5805" y="11146"/>
                    </a:cubicBezTo>
                    <a:cubicBezTo>
                      <a:pt x="5926" y="11469"/>
                      <a:pt x="6134" y="11595"/>
                      <a:pt x="6327" y="11595"/>
                    </a:cubicBezTo>
                    <a:cubicBezTo>
                      <a:pt x="6601" y="11595"/>
                      <a:pt x="6842" y="11339"/>
                      <a:pt x="6756" y="11024"/>
                    </a:cubicBezTo>
                    <a:cubicBezTo>
                      <a:pt x="6610" y="10488"/>
                      <a:pt x="5952" y="7976"/>
                      <a:pt x="5952" y="7976"/>
                    </a:cubicBezTo>
                    <a:lnTo>
                      <a:pt x="5952" y="7976"/>
                    </a:lnTo>
                    <a:cubicBezTo>
                      <a:pt x="5952" y="7976"/>
                      <a:pt x="7049" y="10683"/>
                      <a:pt x="7317" y="11366"/>
                    </a:cubicBezTo>
                    <a:cubicBezTo>
                      <a:pt x="7413" y="11619"/>
                      <a:pt x="7581" y="11716"/>
                      <a:pt x="7751" y="11716"/>
                    </a:cubicBezTo>
                    <a:cubicBezTo>
                      <a:pt x="8054" y="11716"/>
                      <a:pt x="8363" y="11404"/>
                      <a:pt x="8269" y="11122"/>
                    </a:cubicBezTo>
                    <a:lnTo>
                      <a:pt x="7049" y="7781"/>
                    </a:lnTo>
                    <a:lnTo>
                      <a:pt x="7049" y="7781"/>
                    </a:lnTo>
                    <a:cubicBezTo>
                      <a:pt x="7049" y="7781"/>
                      <a:pt x="8147" y="10049"/>
                      <a:pt x="8464" y="10658"/>
                    </a:cubicBezTo>
                    <a:cubicBezTo>
                      <a:pt x="8543" y="10817"/>
                      <a:pt x="8668" y="10883"/>
                      <a:pt x="8794" y="10883"/>
                    </a:cubicBezTo>
                    <a:cubicBezTo>
                      <a:pt x="9056" y="10883"/>
                      <a:pt x="9319" y="10598"/>
                      <a:pt x="9171" y="10268"/>
                    </a:cubicBezTo>
                    <a:cubicBezTo>
                      <a:pt x="8952" y="9781"/>
                      <a:pt x="7854" y="7513"/>
                      <a:pt x="7854" y="7512"/>
                    </a:cubicBezTo>
                    <a:lnTo>
                      <a:pt x="7854" y="7512"/>
                    </a:lnTo>
                    <a:cubicBezTo>
                      <a:pt x="7854" y="7513"/>
                      <a:pt x="8830" y="9195"/>
                      <a:pt x="9073" y="9585"/>
                    </a:cubicBezTo>
                    <a:cubicBezTo>
                      <a:pt x="9119" y="9650"/>
                      <a:pt x="9177" y="9677"/>
                      <a:pt x="9237" y="9677"/>
                    </a:cubicBezTo>
                    <a:cubicBezTo>
                      <a:pt x="9405" y="9677"/>
                      <a:pt x="9584" y="9466"/>
                      <a:pt x="9513" y="9268"/>
                    </a:cubicBezTo>
                    <a:cubicBezTo>
                      <a:pt x="9122" y="7683"/>
                      <a:pt x="8391" y="6195"/>
                      <a:pt x="7342" y="4903"/>
                    </a:cubicBezTo>
                    <a:cubicBezTo>
                      <a:pt x="5903" y="3146"/>
                      <a:pt x="4318" y="1512"/>
                      <a:pt x="25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9" name="Google Shape;6979;p61"/>
              <p:cNvSpPr/>
              <p:nvPr/>
            </p:nvSpPr>
            <p:spPr>
              <a:xfrm>
                <a:off x="2656759" y="2210410"/>
                <a:ext cx="314399" cy="468854"/>
              </a:xfrm>
              <a:custGeom>
                <a:avLst/>
                <a:gdLst/>
                <a:ahLst/>
                <a:cxnLst/>
                <a:rect l="l" t="t" r="r" b="b"/>
                <a:pathLst>
                  <a:path w="12830" h="19133" extrusionOk="0">
                    <a:moveTo>
                      <a:pt x="8708" y="1"/>
                    </a:moveTo>
                    <a:cubicBezTo>
                      <a:pt x="5277" y="1"/>
                      <a:pt x="5335" y="3918"/>
                      <a:pt x="4756" y="5353"/>
                    </a:cubicBezTo>
                    <a:cubicBezTo>
                      <a:pt x="4756" y="5353"/>
                      <a:pt x="4269" y="7743"/>
                      <a:pt x="2927" y="8231"/>
                    </a:cubicBezTo>
                    <a:cubicBezTo>
                      <a:pt x="830" y="8987"/>
                      <a:pt x="0" y="14158"/>
                      <a:pt x="1025" y="16084"/>
                    </a:cubicBezTo>
                    <a:cubicBezTo>
                      <a:pt x="1910" y="17750"/>
                      <a:pt x="3622" y="19132"/>
                      <a:pt x="6214" y="19132"/>
                    </a:cubicBezTo>
                    <a:cubicBezTo>
                      <a:pt x="7265" y="19132"/>
                      <a:pt x="8461" y="18905"/>
                      <a:pt x="9805" y="18377"/>
                    </a:cubicBezTo>
                    <a:lnTo>
                      <a:pt x="9049" y="9938"/>
                    </a:lnTo>
                    <a:lnTo>
                      <a:pt x="9342" y="9328"/>
                    </a:lnTo>
                    <a:lnTo>
                      <a:pt x="10171" y="9670"/>
                    </a:lnTo>
                    <a:cubicBezTo>
                      <a:pt x="10171" y="9670"/>
                      <a:pt x="11227" y="10161"/>
                      <a:pt x="11895" y="10161"/>
                    </a:cubicBezTo>
                    <a:cubicBezTo>
                      <a:pt x="12310" y="10161"/>
                      <a:pt x="12575" y="9971"/>
                      <a:pt x="12342" y="9353"/>
                    </a:cubicBezTo>
                    <a:cubicBezTo>
                      <a:pt x="11732" y="7743"/>
                      <a:pt x="12829" y="7597"/>
                      <a:pt x="12756" y="6207"/>
                    </a:cubicBezTo>
                    <a:cubicBezTo>
                      <a:pt x="12732" y="5670"/>
                      <a:pt x="12073" y="5182"/>
                      <a:pt x="12000" y="4816"/>
                    </a:cubicBezTo>
                    <a:cubicBezTo>
                      <a:pt x="11903" y="4475"/>
                      <a:pt x="12195" y="3938"/>
                      <a:pt x="12195" y="3548"/>
                    </a:cubicBezTo>
                    <a:cubicBezTo>
                      <a:pt x="12195" y="2987"/>
                      <a:pt x="11707" y="1694"/>
                      <a:pt x="11512" y="1426"/>
                    </a:cubicBezTo>
                    <a:cubicBezTo>
                      <a:pt x="11000" y="646"/>
                      <a:pt x="10195" y="134"/>
                      <a:pt x="9293" y="36"/>
                    </a:cubicBezTo>
                    <a:cubicBezTo>
                      <a:pt x="9087" y="12"/>
                      <a:pt x="8893" y="1"/>
                      <a:pt x="87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0" name="Google Shape;6980;p61"/>
              <p:cNvSpPr/>
              <p:nvPr/>
            </p:nvSpPr>
            <p:spPr>
              <a:xfrm>
                <a:off x="2637939" y="2209356"/>
                <a:ext cx="248334" cy="313934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2811" extrusionOk="0">
                    <a:moveTo>
                      <a:pt x="9369" y="1"/>
                    </a:moveTo>
                    <a:cubicBezTo>
                      <a:pt x="7916" y="1"/>
                      <a:pt x="6559" y="760"/>
                      <a:pt x="5793" y="2030"/>
                    </a:cubicBezTo>
                    <a:cubicBezTo>
                      <a:pt x="5354" y="2762"/>
                      <a:pt x="5134" y="3591"/>
                      <a:pt x="5110" y="4445"/>
                    </a:cubicBezTo>
                    <a:cubicBezTo>
                      <a:pt x="5061" y="5420"/>
                      <a:pt x="5207" y="6445"/>
                      <a:pt x="4793" y="7371"/>
                    </a:cubicBezTo>
                    <a:cubicBezTo>
                      <a:pt x="4305" y="8469"/>
                      <a:pt x="3329" y="8396"/>
                      <a:pt x="2305" y="8591"/>
                    </a:cubicBezTo>
                    <a:cubicBezTo>
                      <a:pt x="1793" y="8713"/>
                      <a:pt x="1354" y="9006"/>
                      <a:pt x="1037" y="9445"/>
                    </a:cubicBezTo>
                    <a:cubicBezTo>
                      <a:pt x="378" y="10323"/>
                      <a:pt x="134" y="11518"/>
                      <a:pt x="12" y="12591"/>
                    </a:cubicBezTo>
                    <a:cubicBezTo>
                      <a:pt x="0" y="12737"/>
                      <a:pt x="104" y="12810"/>
                      <a:pt x="213" y="12810"/>
                    </a:cubicBezTo>
                    <a:cubicBezTo>
                      <a:pt x="323" y="12810"/>
                      <a:pt x="439" y="12737"/>
                      <a:pt x="451" y="12591"/>
                    </a:cubicBezTo>
                    <a:cubicBezTo>
                      <a:pt x="573" y="11542"/>
                      <a:pt x="817" y="10298"/>
                      <a:pt x="1549" y="9518"/>
                    </a:cubicBezTo>
                    <a:cubicBezTo>
                      <a:pt x="2085" y="8957"/>
                      <a:pt x="2720" y="9030"/>
                      <a:pt x="3378" y="8908"/>
                    </a:cubicBezTo>
                    <a:cubicBezTo>
                      <a:pt x="4037" y="8810"/>
                      <a:pt x="4598" y="8469"/>
                      <a:pt x="4963" y="7932"/>
                    </a:cubicBezTo>
                    <a:cubicBezTo>
                      <a:pt x="5915" y="6542"/>
                      <a:pt x="5280" y="4762"/>
                      <a:pt x="5719" y="3250"/>
                    </a:cubicBezTo>
                    <a:cubicBezTo>
                      <a:pt x="6190" y="1568"/>
                      <a:pt x="7712" y="443"/>
                      <a:pt x="9395" y="443"/>
                    </a:cubicBezTo>
                    <a:cubicBezTo>
                      <a:pt x="9543" y="443"/>
                      <a:pt x="9692" y="451"/>
                      <a:pt x="9841" y="469"/>
                    </a:cubicBezTo>
                    <a:cubicBezTo>
                      <a:pt x="9849" y="470"/>
                      <a:pt x="9857" y="470"/>
                      <a:pt x="9864" y="470"/>
                    </a:cubicBezTo>
                    <a:cubicBezTo>
                      <a:pt x="10134" y="470"/>
                      <a:pt x="10126" y="54"/>
                      <a:pt x="9841" y="30"/>
                    </a:cubicBezTo>
                    <a:lnTo>
                      <a:pt x="9866" y="30"/>
                    </a:lnTo>
                    <a:cubicBezTo>
                      <a:pt x="9699" y="10"/>
                      <a:pt x="9533" y="1"/>
                      <a:pt x="9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1" name="Google Shape;6981;p61"/>
              <p:cNvSpPr/>
              <p:nvPr/>
            </p:nvSpPr>
            <p:spPr>
              <a:xfrm>
                <a:off x="2821705" y="2350532"/>
                <a:ext cx="80719" cy="87066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553" extrusionOk="0">
                    <a:moveTo>
                      <a:pt x="172" y="1"/>
                    </a:moveTo>
                    <a:lnTo>
                      <a:pt x="172" y="1"/>
                    </a:lnTo>
                    <a:cubicBezTo>
                      <a:pt x="269" y="952"/>
                      <a:pt x="196" y="1903"/>
                      <a:pt x="1" y="2830"/>
                    </a:cubicBezTo>
                    <a:cubicBezTo>
                      <a:pt x="61" y="3145"/>
                      <a:pt x="850" y="3552"/>
                      <a:pt x="1721" y="3552"/>
                    </a:cubicBezTo>
                    <a:cubicBezTo>
                      <a:pt x="2266" y="3552"/>
                      <a:pt x="2843" y="3393"/>
                      <a:pt x="3294" y="2952"/>
                    </a:cubicBezTo>
                    <a:cubicBezTo>
                      <a:pt x="3294" y="2781"/>
                      <a:pt x="3269" y="2635"/>
                      <a:pt x="3269" y="2464"/>
                    </a:cubicBezTo>
                    <a:cubicBezTo>
                      <a:pt x="3245" y="2049"/>
                      <a:pt x="3245" y="1610"/>
                      <a:pt x="3269" y="1196"/>
                    </a:cubicBezTo>
                    <a:lnTo>
                      <a:pt x="3269" y="928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2" name="Google Shape;6982;p61"/>
              <p:cNvSpPr/>
              <p:nvPr/>
            </p:nvSpPr>
            <p:spPr>
              <a:xfrm>
                <a:off x="2834276" y="2365481"/>
                <a:ext cx="67560" cy="46045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8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146" y="1610"/>
                      <a:pt x="2756" y="1879"/>
                    </a:cubicBezTo>
                    <a:cubicBezTo>
                      <a:pt x="2707" y="1439"/>
                      <a:pt x="2707" y="1025"/>
                      <a:pt x="2732" y="58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3" name="Google Shape;6983;p61"/>
              <p:cNvSpPr/>
              <p:nvPr/>
            </p:nvSpPr>
            <p:spPr>
              <a:xfrm>
                <a:off x="2914948" y="2301668"/>
                <a:ext cx="38277" cy="5366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90" extrusionOk="0">
                    <a:moveTo>
                      <a:pt x="654" y="0"/>
                    </a:moveTo>
                    <a:cubicBezTo>
                      <a:pt x="163" y="0"/>
                      <a:pt x="1" y="629"/>
                      <a:pt x="1" y="629"/>
                    </a:cubicBezTo>
                    <a:lnTo>
                      <a:pt x="415" y="2190"/>
                    </a:lnTo>
                    <a:cubicBezTo>
                      <a:pt x="1562" y="2190"/>
                      <a:pt x="1440" y="190"/>
                      <a:pt x="806" y="19"/>
                    </a:cubicBezTo>
                    <a:cubicBezTo>
                      <a:pt x="752" y="6"/>
                      <a:pt x="701" y="0"/>
                      <a:pt x="654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4" name="Google Shape;6984;p61"/>
              <p:cNvSpPr/>
              <p:nvPr/>
            </p:nvSpPr>
            <p:spPr>
              <a:xfrm>
                <a:off x="2811559" y="2230872"/>
                <a:ext cx="124926" cy="156489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6386" extrusionOk="0">
                    <a:moveTo>
                      <a:pt x="2380" y="1"/>
                    </a:moveTo>
                    <a:cubicBezTo>
                      <a:pt x="1704" y="1"/>
                      <a:pt x="1049" y="239"/>
                      <a:pt x="610" y="811"/>
                    </a:cubicBezTo>
                    <a:cubicBezTo>
                      <a:pt x="610" y="811"/>
                      <a:pt x="0" y="1689"/>
                      <a:pt x="147" y="3250"/>
                    </a:cubicBezTo>
                    <a:cubicBezTo>
                      <a:pt x="293" y="4786"/>
                      <a:pt x="293" y="4567"/>
                      <a:pt x="561" y="5128"/>
                    </a:cubicBezTo>
                    <a:cubicBezTo>
                      <a:pt x="852" y="5749"/>
                      <a:pt x="2272" y="6386"/>
                      <a:pt x="3257" y="6386"/>
                    </a:cubicBezTo>
                    <a:cubicBezTo>
                      <a:pt x="3510" y="6386"/>
                      <a:pt x="3734" y="6344"/>
                      <a:pt x="3903" y="6250"/>
                    </a:cubicBezTo>
                    <a:cubicBezTo>
                      <a:pt x="4415" y="5981"/>
                      <a:pt x="4854" y="5469"/>
                      <a:pt x="5025" y="4372"/>
                    </a:cubicBezTo>
                    <a:lnTo>
                      <a:pt x="5025" y="4347"/>
                    </a:lnTo>
                    <a:cubicBezTo>
                      <a:pt x="5025" y="4274"/>
                      <a:pt x="5049" y="4225"/>
                      <a:pt x="5049" y="4152"/>
                    </a:cubicBezTo>
                    <a:cubicBezTo>
                      <a:pt x="5073" y="4030"/>
                      <a:pt x="5073" y="3933"/>
                      <a:pt x="5098" y="3835"/>
                    </a:cubicBezTo>
                    <a:lnTo>
                      <a:pt x="5098" y="3762"/>
                    </a:lnTo>
                    <a:lnTo>
                      <a:pt x="5098" y="3567"/>
                    </a:lnTo>
                    <a:lnTo>
                      <a:pt x="5098" y="3347"/>
                    </a:lnTo>
                    <a:cubicBezTo>
                      <a:pt x="5049" y="2274"/>
                      <a:pt x="5025" y="1055"/>
                      <a:pt x="4000" y="445"/>
                    </a:cubicBezTo>
                    <a:cubicBezTo>
                      <a:pt x="3523" y="167"/>
                      <a:pt x="2944" y="1"/>
                      <a:pt x="2380" y="1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5" name="Google Shape;6985;p61"/>
              <p:cNvSpPr/>
              <p:nvPr/>
            </p:nvSpPr>
            <p:spPr>
              <a:xfrm>
                <a:off x="2873705" y="2343377"/>
                <a:ext cx="26318" cy="11444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67" extrusionOk="0">
                    <a:moveTo>
                      <a:pt x="98" y="0"/>
                    </a:moveTo>
                    <a:cubicBezTo>
                      <a:pt x="50" y="0"/>
                      <a:pt x="1" y="49"/>
                      <a:pt x="50" y="98"/>
                    </a:cubicBezTo>
                    <a:cubicBezTo>
                      <a:pt x="273" y="344"/>
                      <a:pt x="579" y="467"/>
                      <a:pt x="910" y="467"/>
                    </a:cubicBezTo>
                    <a:cubicBezTo>
                      <a:pt x="940" y="467"/>
                      <a:pt x="970" y="466"/>
                      <a:pt x="1001" y="463"/>
                    </a:cubicBezTo>
                    <a:cubicBezTo>
                      <a:pt x="1074" y="439"/>
                      <a:pt x="1074" y="342"/>
                      <a:pt x="1001" y="342"/>
                    </a:cubicBezTo>
                    <a:cubicBezTo>
                      <a:pt x="974" y="344"/>
                      <a:pt x="947" y="345"/>
                      <a:pt x="921" y="345"/>
                    </a:cubicBezTo>
                    <a:cubicBezTo>
                      <a:pt x="635" y="345"/>
                      <a:pt x="370" y="225"/>
                      <a:pt x="147" y="24"/>
                    </a:cubicBezTo>
                    <a:cubicBezTo>
                      <a:pt x="147" y="24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6" name="Google Shape;6986;p61"/>
              <p:cNvSpPr/>
              <p:nvPr/>
            </p:nvSpPr>
            <p:spPr>
              <a:xfrm>
                <a:off x="2893089" y="2298213"/>
                <a:ext cx="14728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453" extrusionOk="0">
                    <a:moveTo>
                      <a:pt x="83" y="1"/>
                    </a:moveTo>
                    <a:cubicBezTo>
                      <a:pt x="41" y="1"/>
                      <a:pt x="1" y="32"/>
                      <a:pt x="15" y="87"/>
                    </a:cubicBezTo>
                    <a:cubicBezTo>
                      <a:pt x="88" y="477"/>
                      <a:pt x="234" y="843"/>
                      <a:pt x="429" y="1185"/>
                    </a:cubicBezTo>
                    <a:cubicBezTo>
                      <a:pt x="332" y="1258"/>
                      <a:pt x="210" y="1307"/>
                      <a:pt x="112" y="1307"/>
                    </a:cubicBezTo>
                    <a:cubicBezTo>
                      <a:pt x="15" y="1307"/>
                      <a:pt x="15" y="1453"/>
                      <a:pt x="112" y="1453"/>
                    </a:cubicBezTo>
                    <a:lnTo>
                      <a:pt x="210" y="1453"/>
                    </a:lnTo>
                    <a:cubicBezTo>
                      <a:pt x="356" y="1404"/>
                      <a:pt x="478" y="1331"/>
                      <a:pt x="576" y="1209"/>
                    </a:cubicBezTo>
                    <a:cubicBezTo>
                      <a:pt x="600" y="1185"/>
                      <a:pt x="600" y="1160"/>
                      <a:pt x="576" y="1136"/>
                    </a:cubicBezTo>
                    <a:cubicBezTo>
                      <a:pt x="381" y="941"/>
                      <a:pt x="210" y="282"/>
                      <a:pt x="161" y="63"/>
                    </a:cubicBezTo>
                    <a:cubicBezTo>
                      <a:pt x="150" y="20"/>
                      <a:pt x="116" y="1"/>
                      <a:pt x="83" y="1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7" name="Google Shape;6987;p61"/>
              <p:cNvSpPr/>
              <p:nvPr/>
            </p:nvSpPr>
            <p:spPr>
              <a:xfrm>
                <a:off x="2917349" y="2323037"/>
                <a:ext cx="19138" cy="14384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87" extrusionOk="0">
                    <a:moveTo>
                      <a:pt x="732" y="1"/>
                    </a:moveTo>
                    <a:cubicBezTo>
                      <a:pt x="317" y="1"/>
                      <a:pt x="0" y="147"/>
                      <a:pt x="0" y="294"/>
                    </a:cubicBezTo>
                    <a:cubicBezTo>
                      <a:pt x="0" y="440"/>
                      <a:pt x="342" y="586"/>
                      <a:pt x="708" y="586"/>
                    </a:cubicBezTo>
                    <a:cubicBezTo>
                      <a:pt x="708" y="513"/>
                      <a:pt x="732" y="464"/>
                      <a:pt x="756" y="391"/>
                    </a:cubicBezTo>
                    <a:cubicBezTo>
                      <a:pt x="756" y="294"/>
                      <a:pt x="781" y="172"/>
                      <a:pt x="781" y="74"/>
                    </a:cubicBez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D17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8" name="Google Shape;6988;p61"/>
              <p:cNvSpPr/>
              <p:nvPr/>
            </p:nvSpPr>
            <p:spPr>
              <a:xfrm>
                <a:off x="2839643" y="2323650"/>
                <a:ext cx="36488" cy="14948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10" extrusionOk="0">
                    <a:moveTo>
                      <a:pt x="732" y="0"/>
                    </a:moveTo>
                    <a:cubicBezTo>
                      <a:pt x="342" y="25"/>
                      <a:pt x="1" y="171"/>
                      <a:pt x="1" y="317"/>
                    </a:cubicBezTo>
                    <a:cubicBezTo>
                      <a:pt x="25" y="488"/>
                      <a:pt x="342" y="610"/>
                      <a:pt x="757" y="610"/>
                    </a:cubicBezTo>
                    <a:cubicBezTo>
                      <a:pt x="1171" y="586"/>
                      <a:pt x="1488" y="439"/>
                      <a:pt x="1488" y="269"/>
                    </a:cubicBezTo>
                    <a:cubicBezTo>
                      <a:pt x="1464" y="122"/>
                      <a:pt x="1147" y="0"/>
                      <a:pt x="732" y="0"/>
                    </a:cubicBezTo>
                    <a:close/>
                  </a:path>
                </a:pathLst>
              </a:custGeom>
              <a:solidFill>
                <a:srgbClr val="D17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9" name="Google Shape;6989;p61"/>
              <p:cNvSpPr/>
              <p:nvPr/>
            </p:nvSpPr>
            <p:spPr>
              <a:xfrm>
                <a:off x="2857483" y="2278633"/>
                <a:ext cx="25657" cy="1154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471" extrusionOk="0">
                    <a:moveTo>
                      <a:pt x="669" y="0"/>
                    </a:moveTo>
                    <a:cubicBezTo>
                      <a:pt x="476" y="0"/>
                      <a:pt x="289" y="65"/>
                      <a:pt x="151" y="203"/>
                    </a:cubicBezTo>
                    <a:cubicBezTo>
                      <a:pt x="1" y="315"/>
                      <a:pt x="52" y="471"/>
                      <a:pt x="195" y="471"/>
                    </a:cubicBezTo>
                    <a:cubicBezTo>
                      <a:pt x="238" y="471"/>
                      <a:pt x="289" y="457"/>
                      <a:pt x="346" y="423"/>
                    </a:cubicBezTo>
                    <a:cubicBezTo>
                      <a:pt x="492" y="325"/>
                      <a:pt x="663" y="301"/>
                      <a:pt x="834" y="301"/>
                    </a:cubicBezTo>
                    <a:cubicBezTo>
                      <a:pt x="842" y="302"/>
                      <a:pt x="849" y="302"/>
                      <a:pt x="857" y="302"/>
                    </a:cubicBezTo>
                    <a:cubicBezTo>
                      <a:pt x="1008" y="302"/>
                      <a:pt x="1046" y="79"/>
                      <a:pt x="907" y="32"/>
                    </a:cubicBezTo>
                    <a:cubicBezTo>
                      <a:pt x="828" y="11"/>
                      <a:pt x="748" y="0"/>
                      <a:pt x="669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0" name="Google Shape;6990;p61"/>
              <p:cNvSpPr/>
              <p:nvPr/>
            </p:nvSpPr>
            <p:spPr>
              <a:xfrm>
                <a:off x="2912767" y="2276133"/>
                <a:ext cx="2502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31" extrusionOk="0">
                    <a:moveTo>
                      <a:pt x="301" y="0"/>
                    </a:moveTo>
                    <a:cubicBezTo>
                      <a:pt x="255" y="0"/>
                      <a:pt x="209" y="4"/>
                      <a:pt x="163" y="12"/>
                    </a:cubicBezTo>
                    <a:cubicBezTo>
                      <a:pt x="0" y="59"/>
                      <a:pt x="15" y="282"/>
                      <a:pt x="164" y="282"/>
                    </a:cubicBezTo>
                    <a:cubicBezTo>
                      <a:pt x="171" y="282"/>
                      <a:pt x="179" y="282"/>
                      <a:pt x="187" y="281"/>
                    </a:cubicBezTo>
                    <a:cubicBezTo>
                      <a:pt x="358" y="305"/>
                      <a:pt x="529" y="378"/>
                      <a:pt x="651" y="476"/>
                    </a:cubicBezTo>
                    <a:cubicBezTo>
                      <a:pt x="715" y="514"/>
                      <a:pt x="774" y="531"/>
                      <a:pt x="823" y="531"/>
                    </a:cubicBezTo>
                    <a:cubicBezTo>
                      <a:pt x="961" y="531"/>
                      <a:pt x="1020" y="400"/>
                      <a:pt x="895" y="256"/>
                    </a:cubicBezTo>
                    <a:cubicBezTo>
                      <a:pt x="733" y="95"/>
                      <a:pt x="521" y="0"/>
                      <a:pt x="301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1" name="Google Shape;6991;p61"/>
              <p:cNvSpPr/>
              <p:nvPr/>
            </p:nvSpPr>
            <p:spPr>
              <a:xfrm>
                <a:off x="2786245" y="2295591"/>
                <a:ext cx="38473" cy="5633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299" extrusionOk="0">
                    <a:moveTo>
                      <a:pt x="893" y="1"/>
                    </a:moveTo>
                    <a:cubicBezTo>
                      <a:pt x="784" y="1"/>
                      <a:pt x="674" y="23"/>
                      <a:pt x="570" y="72"/>
                    </a:cubicBezTo>
                    <a:cubicBezTo>
                      <a:pt x="1" y="368"/>
                      <a:pt x="303" y="2298"/>
                      <a:pt x="1336" y="2298"/>
                    </a:cubicBezTo>
                    <a:cubicBezTo>
                      <a:pt x="1410" y="2298"/>
                      <a:pt x="1488" y="2288"/>
                      <a:pt x="1570" y="2267"/>
                    </a:cubicBezTo>
                    <a:lnTo>
                      <a:pt x="1570" y="389"/>
                    </a:lnTo>
                    <a:cubicBezTo>
                      <a:pt x="1430" y="145"/>
                      <a:pt x="1166" y="1"/>
                      <a:pt x="893" y="1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2" name="Google Shape;6992;p61"/>
              <p:cNvSpPr/>
              <p:nvPr/>
            </p:nvSpPr>
            <p:spPr>
              <a:xfrm>
                <a:off x="2799013" y="2312892"/>
                <a:ext cx="20927" cy="19751"/>
              </a:xfrm>
              <a:custGeom>
                <a:avLst/>
                <a:gdLst/>
                <a:ahLst/>
                <a:cxnLst/>
                <a:rect l="l" t="t" r="r" b="b"/>
                <a:pathLst>
                  <a:path w="854" h="806" extrusionOk="0">
                    <a:moveTo>
                      <a:pt x="73" y="0"/>
                    </a:moveTo>
                    <a:cubicBezTo>
                      <a:pt x="0" y="0"/>
                      <a:pt x="0" y="98"/>
                      <a:pt x="49" y="122"/>
                    </a:cubicBezTo>
                    <a:cubicBezTo>
                      <a:pt x="195" y="122"/>
                      <a:pt x="342" y="195"/>
                      <a:pt x="439" y="293"/>
                    </a:cubicBezTo>
                    <a:cubicBezTo>
                      <a:pt x="317" y="415"/>
                      <a:pt x="220" y="537"/>
                      <a:pt x="220" y="537"/>
                    </a:cubicBezTo>
                    <a:cubicBezTo>
                      <a:pt x="195" y="537"/>
                      <a:pt x="195" y="586"/>
                      <a:pt x="220" y="610"/>
                    </a:cubicBezTo>
                    <a:lnTo>
                      <a:pt x="268" y="610"/>
                    </a:lnTo>
                    <a:cubicBezTo>
                      <a:pt x="293" y="610"/>
                      <a:pt x="293" y="610"/>
                      <a:pt x="317" y="586"/>
                    </a:cubicBezTo>
                    <a:cubicBezTo>
                      <a:pt x="317" y="586"/>
                      <a:pt x="415" y="488"/>
                      <a:pt x="512" y="366"/>
                    </a:cubicBezTo>
                    <a:cubicBezTo>
                      <a:pt x="610" y="488"/>
                      <a:pt x="707" y="610"/>
                      <a:pt x="756" y="756"/>
                    </a:cubicBezTo>
                    <a:cubicBezTo>
                      <a:pt x="756" y="781"/>
                      <a:pt x="781" y="805"/>
                      <a:pt x="805" y="805"/>
                    </a:cubicBezTo>
                    <a:cubicBezTo>
                      <a:pt x="829" y="781"/>
                      <a:pt x="854" y="756"/>
                      <a:pt x="854" y="732"/>
                    </a:cubicBezTo>
                    <a:cubicBezTo>
                      <a:pt x="732" y="366"/>
                      <a:pt x="439" y="73"/>
                      <a:pt x="73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3" name="Google Shape;6993;p61"/>
              <p:cNvSpPr/>
              <p:nvPr/>
            </p:nvSpPr>
            <p:spPr>
              <a:xfrm>
                <a:off x="2873705" y="2304437"/>
                <a:ext cx="7793" cy="1264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16" extrusionOk="0">
                    <a:moveTo>
                      <a:pt x="190" y="1"/>
                    </a:moveTo>
                    <a:cubicBezTo>
                      <a:pt x="184" y="1"/>
                      <a:pt x="178" y="2"/>
                      <a:pt x="172" y="4"/>
                    </a:cubicBezTo>
                    <a:cubicBezTo>
                      <a:pt x="74" y="4"/>
                      <a:pt x="1" y="126"/>
                      <a:pt x="25" y="272"/>
                    </a:cubicBezTo>
                    <a:cubicBezTo>
                      <a:pt x="25" y="418"/>
                      <a:pt x="98" y="516"/>
                      <a:pt x="172" y="516"/>
                    </a:cubicBezTo>
                    <a:cubicBezTo>
                      <a:pt x="269" y="516"/>
                      <a:pt x="318" y="394"/>
                      <a:pt x="318" y="248"/>
                    </a:cubicBezTo>
                    <a:cubicBezTo>
                      <a:pt x="318" y="114"/>
                      <a:pt x="257" y="1"/>
                      <a:pt x="190" y="1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4" name="Google Shape;6994;p61"/>
              <p:cNvSpPr/>
              <p:nvPr/>
            </p:nvSpPr>
            <p:spPr>
              <a:xfrm>
                <a:off x="2914360" y="2303923"/>
                <a:ext cx="7793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37" extrusionOk="0">
                    <a:moveTo>
                      <a:pt x="147" y="0"/>
                    </a:moveTo>
                    <a:cubicBezTo>
                      <a:pt x="73" y="25"/>
                      <a:pt x="0" y="122"/>
                      <a:pt x="0" y="269"/>
                    </a:cubicBezTo>
                    <a:cubicBezTo>
                      <a:pt x="0" y="415"/>
                      <a:pt x="73" y="537"/>
                      <a:pt x="171" y="537"/>
                    </a:cubicBezTo>
                    <a:cubicBezTo>
                      <a:pt x="244" y="537"/>
                      <a:pt x="317" y="415"/>
                      <a:pt x="317" y="269"/>
                    </a:cubicBezTo>
                    <a:cubicBezTo>
                      <a:pt x="317" y="122"/>
                      <a:pt x="244" y="0"/>
                      <a:pt x="147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5" name="Google Shape;6995;p61"/>
              <p:cNvSpPr/>
              <p:nvPr/>
            </p:nvSpPr>
            <p:spPr>
              <a:xfrm>
                <a:off x="2801390" y="2226632"/>
                <a:ext cx="84885" cy="72216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2947" extrusionOk="0">
                    <a:moveTo>
                      <a:pt x="2342" y="1"/>
                    </a:moveTo>
                    <a:cubicBezTo>
                      <a:pt x="460" y="1"/>
                      <a:pt x="1" y="2935"/>
                      <a:pt x="1" y="2935"/>
                    </a:cubicBezTo>
                    <a:cubicBezTo>
                      <a:pt x="71" y="2943"/>
                      <a:pt x="141" y="2947"/>
                      <a:pt x="211" y="2947"/>
                    </a:cubicBezTo>
                    <a:cubicBezTo>
                      <a:pt x="2017" y="2947"/>
                      <a:pt x="3464" y="301"/>
                      <a:pt x="3464" y="301"/>
                    </a:cubicBezTo>
                    <a:cubicBezTo>
                      <a:pt x="3043" y="90"/>
                      <a:pt x="2671" y="1"/>
                      <a:pt x="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6" name="Google Shape;6996;p61"/>
              <p:cNvSpPr/>
              <p:nvPr/>
            </p:nvSpPr>
            <p:spPr>
              <a:xfrm>
                <a:off x="2806168" y="2232783"/>
                <a:ext cx="81308" cy="75304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3073" extrusionOk="0">
                    <a:moveTo>
                      <a:pt x="3318" y="1"/>
                    </a:moveTo>
                    <a:lnTo>
                      <a:pt x="25" y="1830"/>
                    </a:lnTo>
                    <a:cubicBezTo>
                      <a:pt x="1" y="2123"/>
                      <a:pt x="25" y="2391"/>
                      <a:pt x="50" y="2684"/>
                    </a:cubicBezTo>
                    <a:cubicBezTo>
                      <a:pt x="50" y="2757"/>
                      <a:pt x="74" y="2830"/>
                      <a:pt x="123" y="2903"/>
                    </a:cubicBezTo>
                    <a:cubicBezTo>
                      <a:pt x="191" y="3026"/>
                      <a:pt x="313" y="3073"/>
                      <a:pt x="441" y="3073"/>
                    </a:cubicBezTo>
                    <a:cubicBezTo>
                      <a:pt x="542" y="3073"/>
                      <a:pt x="647" y="3044"/>
                      <a:pt x="732" y="3001"/>
                    </a:cubicBezTo>
                    <a:cubicBezTo>
                      <a:pt x="1001" y="2855"/>
                      <a:pt x="1269" y="2659"/>
                      <a:pt x="1464" y="2416"/>
                    </a:cubicBezTo>
                    <a:cubicBezTo>
                      <a:pt x="2123" y="1635"/>
                      <a:pt x="2757" y="855"/>
                      <a:pt x="3318" y="1"/>
                    </a:cubicBezTo>
                    <a:close/>
                  </a:path>
                </a:pathLst>
              </a:custGeom>
              <a:solidFill>
                <a:srgbClr val="1C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7" name="Google Shape;6997;p61"/>
              <p:cNvSpPr/>
              <p:nvPr/>
            </p:nvSpPr>
            <p:spPr>
              <a:xfrm>
                <a:off x="2877307" y="2223324"/>
                <a:ext cx="67560" cy="54573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227" extrusionOk="0">
                    <a:moveTo>
                      <a:pt x="797" y="0"/>
                    </a:moveTo>
                    <a:cubicBezTo>
                      <a:pt x="551" y="0"/>
                      <a:pt x="285" y="78"/>
                      <a:pt x="0" y="265"/>
                    </a:cubicBezTo>
                    <a:cubicBezTo>
                      <a:pt x="0" y="265"/>
                      <a:pt x="667" y="2227"/>
                      <a:pt x="1808" y="2227"/>
                    </a:cubicBezTo>
                    <a:cubicBezTo>
                      <a:pt x="1939" y="2227"/>
                      <a:pt x="2076" y="2201"/>
                      <a:pt x="2220" y="2143"/>
                    </a:cubicBezTo>
                    <a:lnTo>
                      <a:pt x="2756" y="1948"/>
                    </a:lnTo>
                    <a:cubicBezTo>
                      <a:pt x="2756" y="1948"/>
                      <a:pt x="2028" y="0"/>
                      <a:pt x="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8" name="Google Shape;6998;p61"/>
              <p:cNvSpPr/>
              <p:nvPr/>
            </p:nvSpPr>
            <p:spPr>
              <a:xfrm>
                <a:off x="2826508" y="2314460"/>
                <a:ext cx="121912" cy="9111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3718" extrusionOk="0">
                    <a:moveTo>
                      <a:pt x="2970" y="0"/>
                    </a:moveTo>
                    <a:cubicBezTo>
                      <a:pt x="2156" y="0"/>
                      <a:pt x="341" y="326"/>
                      <a:pt x="341" y="326"/>
                    </a:cubicBezTo>
                    <a:cubicBezTo>
                      <a:pt x="341" y="326"/>
                      <a:pt x="0" y="1863"/>
                      <a:pt x="98" y="2034"/>
                    </a:cubicBezTo>
                    <a:cubicBezTo>
                      <a:pt x="634" y="3034"/>
                      <a:pt x="1659" y="3668"/>
                      <a:pt x="2805" y="3717"/>
                    </a:cubicBezTo>
                    <a:cubicBezTo>
                      <a:pt x="2821" y="3717"/>
                      <a:pt x="2838" y="3717"/>
                      <a:pt x="2854" y="3717"/>
                    </a:cubicBezTo>
                    <a:cubicBezTo>
                      <a:pt x="4975" y="3717"/>
                      <a:pt x="4927" y="570"/>
                      <a:pt x="4927" y="570"/>
                    </a:cubicBezTo>
                    <a:cubicBezTo>
                      <a:pt x="4366" y="326"/>
                      <a:pt x="3780" y="131"/>
                      <a:pt x="3171" y="9"/>
                    </a:cubicBezTo>
                    <a:cubicBezTo>
                      <a:pt x="3114" y="3"/>
                      <a:pt x="3047" y="0"/>
                      <a:pt x="2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9" name="Google Shape;6999;p61"/>
              <p:cNvSpPr/>
              <p:nvPr/>
            </p:nvSpPr>
            <p:spPr>
              <a:xfrm>
                <a:off x="2807369" y="2278216"/>
                <a:ext cx="38277" cy="5442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221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1" y="147"/>
                      <a:pt x="25" y="293"/>
                      <a:pt x="49" y="415"/>
                    </a:cubicBezTo>
                    <a:cubicBezTo>
                      <a:pt x="98" y="635"/>
                      <a:pt x="1269" y="2220"/>
                      <a:pt x="1269" y="2220"/>
                    </a:cubicBezTo>
                    <a:lnTo>
                      <a:pt x="1561" y="20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0" name="Google Shape;7000;p61"/>
              <p:cNvSpPr/>
              <p:nvPr/>
            </p:nvSpPr>
            <p:spPr>
              <a:xfrm>
                <a:off x="2793621" y="2308113"/>
                <a:ext cx="38865" cy="54989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2244" extrusionOk="0">
                    <a:moveTo>
                      <a:pt x="1" y="0"/>
                    </a:moveTo>
                    <a:lnTo>
                      <a:pt x="123" y="463"/>
                    </a:lnTo>
                    <a:lnTo>
                      <a:pt x="1440" y="2244"/>
                    </a:lnTo>
                    <a:lnTo>
                      <a:pt x="1586" y="17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1" name="Google Shape;7001;p61"/>
              <p:cNvSpPr/>
              <p:nvPr/>
            </p:nvSpPr>
            <p:spPr>
              <a:xfrm>
                <a:off x="2838442" y="2319459"/>
                <a:ext cx="108631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638" extrusionOk="0">
                    <a:moveTo>
                      <a:pt x="2611" y="0"/>
                    </a:moveTo>
                    <a:cubicBezTo>
                      <a:pt x="1952" y="0"/>
                      <a:pt x="1269" y="74"/>
                      <a:pt x="635" y="220"/>
                    </a:cubicBezTo>
                    <a:cubicBezTo>
                      <a:pt x="367" y="244"/>
                      <a:pt x="172" y="293"/>
                      <a:pt x="74" y="293"/>
                    </a:cubicBezTo>
                    <a:cubicBezTo>
                      <a:pt x="25" y="293"/>
                      <a:pt x="1" y="318"/>
                      <a:pt x="1" y="366"/>
                    </a:cubicBezTo>
                    <a:cubicBezTo>
                      <a:pt x="1" y="415"/>
                      <a:pt x="50" y="440"/>
                      <a:pt x="98" y="440"/>
                    </a:cubicBezTo>
                    <a:cubicBezTo>
                      <a:pt x="172" y="415"/>
                      <a:pt x="391" y="391"/>
                      <a:pt x="659" y="342"/>
                    </a:cubicBezTo>
                    <a:cubicBezTo>
                      <a:pt x="1293" y="220"/>
                      <a:pt x="1952" y="147"/>
                      <a:pt x="2611" y="122"/>
                    </a:cubicBezTo>
                    <a:cubicBezTo>
                      <a:pt x="3171" y="220"/>
                      <a:pt x="3757" y="391"/>
                      <a:pt x="4293" y="635"/>
                    </a:cubicBezTo>
                    <a:lnTo>
                      <a:pt x="4318" y="635"/>
                    </a:lnTo>
                    <a:cubicBezTo>
                      <a:pt x="4325" y="636"/>
                      <a:pt x="4332" y="637"/>
                      <a:pt x="4339" y="637"/>
                    </a:cubicBezTo>
                    <a:cubicBezTo>
                      <a:pt x="4418" y="637"/>
                      <a:pt x="4432" y="511"/>
                      <a:pt x="4342" y="488"/>
                    </a:cubicBezTo>
                    <a:cubicBezTo>
                      <a:pt x="3806" y="244"/>
                      <a:pt x="3220" y="74"/>
                      <a:pt x="26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2" name="Google Shape;7002;p61"/>
              <p:cNvSpPr/>
              <p:nvPr/>
            </p:nvSpPr>
            <p:spPr>
              <a:xfrm>
                <a:off x="2839226" y="2334922"/>
                <a:ext cx="104440" cy="21613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82" extrusionOk="0">
                    <a:moveTo>
                      <a:pt x="94" y="1"/>
                    </a:moveTo>
                    <a:cubicBezTo>
                      <a:pt x="15" y="1"/>
                      <a:pt x="1" y="127"/>
                      <a:pt x="91" y="150"/>
                    </a:cubicBezTo>
                    <a:cubicBezTo>
                      <a:pt x="164" y="174"/>
                      <a:pt x="2481" y="833"/>
                      <a:pt x="3042" y="857"/>
                    </a:cubicBezTo>
                    <a:cubicBezTo>
                      <a:pt x="3335" y="882"/>
                      <a:pt x="3603" y="882"/>
                      <a:pt x="3774" y="882"/>
                    </a:cubicBezTo>
                    <a:cubicBezTo>
                      <a:pt x="4042" y="882"/>
                      <a:pt x="4188" y="857"/>
                      <a:pt x="4188" y="857"/>
                    </a:cubicBezTo>
                    <a:cubicBezTo>
                      <a:pt x="4237" y="857"/>
                      <a:pt x="4261" y="833"/>
                      <a:pt x="4261" y="784"/>
                    </a:cubicBezTo>
                    <a:cubicBezTo>
                      <a:pt x="4261" y="735"/>
                      <a:pt x="4213" y="711"/>
                      <a:pt x="4188" y="711"/>
                    </a:cubicBezTo>
                    <a:cubicBezTo>
                      <a:pt x="4005" y="723"/>
                      <a:pt x="3816" y="729"/>
                      <a:pt x="3627" y="729"/>
                    </a:cubicBezTo>
                    <a:cubicBezTo>
                      <a:pt x="3438" y="729"/>
                      <a:pt x="3249" y="723"/>
                      <a:pt x="3066" y="711"/>
                    </a:cubicBezTo>
                    <a:cubicBezTo>
                      <a:pt x="2505" y="687"/>
                      <a:pt x="140" y="4"/>
                      <a:pt x="115" y="4"/>
                    </a:cubicBezTo>
                    <a:cubicBezTo>
                      <a:pt x="108" y="2"/>
                      <a:pt x="101" y="1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3" name="Google Shape;7003;p61"/>
              <p:cNvSpPr/>
              <p:nvPr/>
            </p:nvSpPr>
            <p:spPr>
              <a:xfrm>
                <a:off x="2833369" y="2347273"/>
                <a:ext cx="102333" cy="3438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1403" extrusionOk="0">
                    <a:moveTo>
                      <a:pt x="100" y="1"/>
                    </a:moveTo>
                    <a:cubicBezTo>
                      <a:pt x="42" y="1"/>
                      <a:pt x="0" y="93"/>
                      <a:pt x="61" y="134"/>
                    </a:cubicBezTo>
                    <a:cubicBezTo>
                      <a:pt x="135" y="183"/>
                      <a:pt x="1915" y="1183"/>
                      <a:pt x="2866" y="1353"/>
                    </a:cubicBezTo>
                    <a:cubicBezTo>
                      <a:pt x="3013" y="1378"/>
                      <a:pt x="3183" y="1378"/>
                      <a:pt x="3330" y="1402"/>
                    </a:cubicBezTo>
                    <a:cubicBezTo>
                      <a:pt x="3574" y="1378"/>
                      <a:pt x="3842" y="1353"/>
                      <a:pt x="4086" y="1280"/>
                    </a:cubicBezTo>
                    <a:cubicBezTo>
                      <a:pt x="4176" y="1258"/>
                      <a:pt x="4141" y="1131"/>
                      <a:pt x="4058" y="1131"/>
                    </a:cubicBezTo>
                    <a:cubicBezTo>
                      <a:pt x="4052" y="1131"/>
                      <a:pt x="4044" y="1132"/>
                      <a:pt x="4037" y="1134"/>
                    </a:cubicBezTo>
                    <a:cubicBezTo>
                      <a:pt x="3793" y="1199"/>
                      <a:pt x="3538" y="1231"/>
                      <a:pt x="3280" y="1231"/>
                    </a:cubicBezTo>
                    <a:cubicBezTo>
                      <a:pt x="3151" y="1231"/>
                      <a:pt x="3021" y="1223"/>
                      <a:pt x="2891" y="1207"/>
                    </a:cubicBezTo>
                    <a:cubicBezTo>
                      <a:pt x="1964" y="1036"/>
                      <a:pt x="159" y="12"/>
                      <a:pt x="135" y="12"/>
                    </a:cubicBezTo>
                    <a:cubicBezTo>
                      <a:pt x="123" y="4"/>
                      <a:pt x="111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4" name="Google Shape;7004;p61"/>
              <p:cNvSpPr/>
              <p:nvPr/>
            </p:nvSpPr>
            <p:spPr>
              <a:xfrm>
                <a:off x="2887453" y="3768251"/>
                <a:ext cx="225961" cy="94432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38536" extrusionOk="0">
                    <a:moveTo>
                      <a:pt x="1" y="0"/>
                    </a:moveTo>
                    <a:cubicBezTo>
                      <a:pt x="391" y="14341"/>
                      <a:pt x="562" y="31072"/>
                      <a:pt x="513" y="38536"/>
                    </a:cubicBezTo>
                    <a:lnTo>
                      <a:pt x="4610" y="38536"/>
                    </a:lnTo>
                    <a:cubicBezTo>
                      <a:pt x="5147" y="33511"/>
                      <a:pt x="7415" y="17024"/>
                      <a:pt x="9220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5" name="Google Shape;7005;p61"/>
              <p:cNvSpPr/>
              <p:nvPr/>
            </p:nvSpPr>
            <p:spPr>
              <a:xfrm>
                <a:off x="2588609" y="3768251"/>
                <a:ext cx="225961" cy="94432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38536" extrusionOk="0">
                    <a:moveTo>
                      <a:pt x="1" y="0"/>
                    </a:moveTo>
                    <a:cubicBezTo>
                      <a:pt x="1806" y="17024"/>
                      <a:pt x="4074" y="33511"/>
                      <a:pt x="4611" y="38536"/>
                    </a:cubicBezTo>
                    <a:lnTo>
                      <a:pt x="8708" y="38536"/>
                    </a:lnTo>
                    <a:cubicBezTo>
                      <a:pt x="8659" y="31072"/>
                      <a:pt x="8830" y="14341"/>
                      <a:pt x="9220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6" name="Google Shape;7006;p61"/>
              <p:cNvSpPr/>
              <p:nvPr/>
            </p:nvSpPr>
            <p:spPr>
              <a:xfrm>
                <a:off x="2509726" y="2993043"/>
                <a:ext cx="686140" cy="997648"/>
              </a:xfrm>
              <a:custGeom>
                <a:avLst/>
                <a:gdLst/>
                <a:ahLst/>
                <a:cxnLst/>
                <a:rect l="l" t="t" r="r" b="b"/>
                <a:pathLst>
                  <a:path w="28000" h="40712" extrusionOk="0">
                    <a:moveTo>
                      <a:pt x="6610" y="1"/>
                    </a:moveTo>
                    <a:cubicBezTo>
                      <a:pt x="6610" y="1"/>
                      <a:pt x="3074" y="3391"/>
                      <a:pt x="830" y="16098"/>
                    </a:cubicBezTo>
                    <a:cubicBezTo>
                      <a:pt x="0" y="20829"/>
                      <a:pt x="74" y="37195"/>
                      <a:pt x="1098" y="39024"/>
                    </a:cubicBezTo>
                    <a:cubicBezTo>
                      <a:pt x="1655" y="40019"/>
                      <a:pt x="8219" y="40711"/>
                      <a:pt x="14512" y="40711"/>
                    </a:cubicBezTo>
                    <a:cubicBezTo>
                      <a:pt x="19787" y="40711"/>
                      <a:pt x="24872" y="40225"/>
                      <a:pt x="26073" y="39024"/>
                    </a:cubicBezTo>
                    <a:cubicBezTo>
                      <a:pt x="27219" y="37878"/>
                      <a:pt x="28000" y="20464"/>
                      <a:pt x="27341" y="16098"/>
                    </a:cubicBezTo>
                    <a:cubicBezTo>
                      <a:pt x="25390" y="3123"/>
                      <a:pt x="21902" y="1"/>
                      <a:pt x="219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7" name="Google Shape;7007;p61"/>
              <p:cNvSpPr/>
              <p:nvPr/>
            </p:nvSpPr>
            <p:spPr>
              <a:xfrm>
                <a:off x="2646001" y="2410301"/>
                <a:ext cx="415409" cy="608263"/>
              </a:xfrm>
              <a:custGeom>
                <a:avLst/>
                <a:gdLst/>
                <a:ahLst/>
                <a:cxnLst/>
                <a:rect l="l" t="t" r="r" b="b"/>
                <a:pathLst>
                  <a:path w="16952" h="24822" extrusionOk="0">
                    <a:moveTo>
                      <a:pt x="6293" y="1"/>
                    </a:moveTo>
                    <a:cubicBezTo>
                      <a:pt x="6293" y="1"/>
                      <a:pt x="2683" y="586"/>
                      <a:pt x="1415" y="1854"/>
                    </a:cubicBezTo>
                    <a:cubicBezTo>
                      <a:pt x="171" y="3123"/>
                      <a:pt x="0" y="5196"/>
                      <a:pt x="0" y="9903"/>
                    </a:cubicBezTo>
                    <a:cubicBezTo>
                      <a:pt x="0" y="14586"/>
                      <a:pt x="1073" y="22537"/>
                      <a:pt x="2122" y="23805"/>
                    </a:cubicBezTo>
                    <a:cubicBezTo>
                      <a:pt x="2680" y="24452"/>
                      <a:pt x="5885" y="24822"/>
                      <a:pt x="8986" y="24822"/>
                    </a:cubicBezTo>
                    <a:cubicBezTo>
                      <a:pt x="11847" y="24822"/>
                      <a:pt x="14620" y="24507"/>
                      <a:pt x="15146" y="23805"/>
                    </a:cubicBezTo>
                    <a:cubicBezTo>
                      <a:pt x="16268" y="22342"/>
                      <a:pt x="16756" y="12903"/>
                      <a:pt x="16854" y="9635"/>
                    </a:cubicBezTo>
                    <a:cubicBezTo>
                      <a:pt x="16951" y="6366"/>
                      <a:pt x="15976" y="2562"/>
                      <a:pt x="15146" y="1928"/>
                    </a:cubicBezTo>
                    <a:cubicBezTo>
                      <a:pt x="14317" y="1269"/>
                      <a:pt x="10756" y="1"/>
                      <a:pt x="10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8" name="Google Shape;7008;p61"/>
              <p:cNvSpPr/>
              <p:nvPr/>
            </p:nvSpPr>
            <p:spPr>
              <a:xfrm>
                <a:off x="2809771" y="3363003"/>
                <a:ext cx="125515" cy="27796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1343" extrusionOk="0">
                    <a:moveTo>
                      <a:pt x="146" y="1"/>
                    </a:moveTo>
                    <a:cubicBezTo>
                      <a:pt x="49" y="1"/>
                      <a:pt x="0" y="74"/>
                      <a:pt x="0" y="172"/>
                    </a:cubicBezTo>
                    <a:cubicBezTo>
                      <a:pt x="585" y="6684"/>
                      <a:pt x="4829" y="11244"/>
                      <a:pt x="4854" y="11293"/>
                    </a:cubicBezTo>
                    <a:cubicBezTo>
                      <a:pt x="4902" y="11318"/>
                      <a:pt x="4927" y="11342"/>
                      <a:pt x="4976" y="11342"/>
                    </a:cubicBezTo>
                    <a:cubicBezTo>
                      <a:pt x="5000" y="11342"/>
                      <a:pt x="5049" y="11342"/>
                      <a:pt x="5073" y="11318"/>
                    </a:cubicBezTo>
                    <a:cubicBezTo>
                      <a:pt x="5122" y="11269"/>
                      <a:pt x="5122" y="11171"/>
                      <a:pt x="5073" y="11123"/>
                    </a:cubicBezTo>
                    <a:cubicBezTo>
                      <a:pt x="5024" y="11049"/>
                      <a:pt x="878" y="6562"/>
                      <a:pt x="293" y="147"/>
                    </a:cubicBezTo>
                    <a:cubicBezTo>
                      <a:pt x="293" y="50"/>
                      <a:pt x="220" y="1"/>
                      <a:pt x="1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9" name="Google Shape;7009;p61"/>
              <p:cNvSpPr/>
              <p:nvPr/>
            </p:nvSpPr>
            <p:spPr>
              <a:xfrm>
                <a:off x="2506737" y="2410301"/>
                <a:ext cx="308420" cy="1361032"/>
              </a:xfrm>
              <a:custGeom>
                <a:avLst/>
                <a:gdLst/>
                <a:ahLst/>
                <a:cxnLst/>
                <a:rect l="l" t="t" r="r" b="b"/>
                <a:pathLst>
                  <a:path w="12586" h="55541" extrusionOk="0">
                    <a:moveTo>
                      <a:pt x="11976" y="1"/>
                    </a:moveTo>
                    <a:cubicBezTo>
                      <a:pt x="11976" y="1"/>
                      <a:pt x="8366" y="586"/>
                      <a:pt x="7122" y="1854"/>
                    </a:cubicBezTo>
                    <a:cubicBezTo>
                      <a:pt x="5878" y="3123"/>
                      <a:pt x="5683" y="5196"/>
                      <a:pt x="5683" y="9903"/>
                    </a:cubicBezTo>
                    <a:cubicBezTo>
                      <a:pt x="5683" y="16220"/>
                      <a:pt x="1" y="28488"/>
                      <a:pt x="1" y="53292"/>
                    </a:cubicBezTo>
                    <a:cubicBezTo>
                      <a:pt x="1" y="54472"/>
                      <a:pt x="4373" y="55540"/>
                      <a:pt x="6338" y="55540"/>
                    </a:cubicBezTo>
                    <a:cubicBezTo>
                      <a:pt x="6811" y="55540"/>
                      <a:pt x="7145" y="55478"/>
                      <a:pt x="7244" y="55341"/>
                    </a:cubicBezTo>
                    <a:cubicBezTo>
                      <a:pt x="7756" y="54609"/>
                      <a:pt x="11683" y="25634"/>
                      <a:pt x="12122" y="17927"/>
                    </a:cubicBezTo>
                    <a:cubicBezTo>
                      <a:pt x="12586" y="10025"/>
                      <a:pt x="11976" y="1"/>
                      <a:pt x="1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0" name="Google Shape;7010;p61"/>
              <p:cNvSpPr/>
              <p:nvPr/>
            </p:nvSpPr>
            <p:spPr>
              <a:xfrm>
                <a:off x="2750002" y="2417996"/>
                <a:ext cx="49623" cy="351524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4345" extrusionOk="0">
                    <a:moveTo>
                      <a:pt x="1354" y="1"/>
                    </a:moveTo>
                    <a:cubicBezTo>
                      <a:pt x="1309" y="1"/>
                      <a:pt x="1267" y="23"/>
                      <a:pt x="1244" y="77"/>
                    </a:cubicBezTo>
                    <a:cubicBezTo>
                      <a:pt x="976" y="565"/>
                      <a:pt x="146" y="2199"/>
                      <a:pt x="415" y="2638"/>
                    </a:cubicBezTo>
                    <a:cubicBezTo>
                      <a:pt x="610" y="2906"/>
                      <a:pt x="878" y="3150"/>
                      <a:pt x="1171" y="3321"/>
                    </a:cubicBezTo>
                    <a:cubicBezTo>
                      <a:pt x="878" y="3979"/>
                      <a:pt x="0" y="5955"/>
                      <a:pt x="390" y="6540"/>
                    </a:cubicBezTo>
                    <a:cubicBezTo>
                      <a:pt x="659" y="6955"/>
                      <a:pt x="1342" y="11369"/>
                      <a:pt x="1732" y="14223"/>
                    </a:cubicBezTo>
                    <a:cubicBezTo>
                      <a:pt x="1732" y="14296"/>
                      <a:pt x="1805" y="14345"/>
                      <a:pt x="1878" y="14345"/>
                    </a:cubicBezTo>
                    <a:lnTo>
                      <a:pt x="1903" y="14345"/>
                    </a:lnTo>
                    <a:cubicBezTo>
                      <a:pt x="1976" y="14345"/>
                      <a:pt x="2024" y="14272"/>
                      <a:pt x="2024" y="14199"/>
                    </a:cubicBezTo>
                    <a:cubicBezTo>
                      <a:pt x="1927" y="13467"/>
                      <a:pt x="1024" y="7004"/>
                      <a:pt x="634" y="6394"/>
                    </a:cubicBezTo>
                    <a:cubicBezTo>
                      <a:pt x="390" y="6028"/>
                      <a:pt x="1000" y="4394"/>
                      <a:pt x="1488" y="3345"/>
                    </a:cubicBezTo>
                    <a:lnTo>
                      <a:pt x="1561" y="3199"/>
                    </a:lnTo>
                    <a:lnTo>
                      <a:pt x="1439" y="3150"/>
                    </a:lnTo>
                    <a:cubicBezTo>
                      <a:pt x="1146" y="2979"/>
                      <a:pt x="878" y="2760"/>
                      <a:pt x="659" y="2492"/>
                    </a:cubicBezTo>
                    <a:cubicBezTo>
                      <a:pt x="561" y="2296"/>
                      <a:pt x="1000" y="1150"/>
                      <a:pt x="1488" y="223"/>
                    </a:cubicBezTo>
                    <a:cubicBezTo>
                      <a:pt x="1555" y="106"/>
                      <a:pt x="1450" y="1"/>
                      <a:pt x="1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1" name="Google Shape;7011;p61"/>
              <p:cNvSpPr/>
              <p:nvPr/>
            </p:nvSpPr>
            <p:spPr>
              <a:xfrm>
                <a:off x="2894633" y="2410301"/>
                <a:ext cx="309008" cy="13610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55541" extrusionOk="0">
                    <a:moveTo>
                      <a:pt x="610" y="1"/>
                    </a:moveTo>
                    <a:cubicBezTo>
                      <a:pt x="610" y="1"/>
                      <a:pt x="0" y="10025"/>
                      <a:pt x="464" y="17927"/>
                    </a:cubicBezTo>
                    <a:cubicBezTo>
                      <a:pt x="903" y="25634"/>
                      <a:pt x="4830" y="54609"/>
                      <a:pt x="5342" y="55341"/>
                    </a:cubicBezTo>
                    <a:cubicBezTo>
                      <a:pt x="5441" y="55478"/>
                      <a:pt x="5776" y="55540"/>
                      <a:pt x="6250" y="55540"/>
                    </a:cubicBezTo>
                    <a:cubicBezTo>
                      <a:pt x="8222" y="55540"/>
                      <a:pt x="12610" y="54472"/>
                      <a:pt x="12610" y="53292"/>
                    </a:cubicBezTo>
                    <a:cubicBezTo>
                      <a:pt x="12610" y="28488"/>
                      <a:pt x="6903" y="16220"/>
                      <a:pt x="6903" y="9903"/>
                    </a:cubicBezTo>
                    <a:cubicBezTo>
                      <a:pt x="6903" y="5196"/>
                      <a:pt x="6708" y="3123"/>
                      <a:pt x="5464" y="1854"/>
                    </a:cubicBezTo>
                    <a:cubicBezTo>
                      <a:pt x="4220" y="586"/>
                      <a:pt x="610" y="1"/>
                      <a:pt x="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2" name="Google Shape;7012;p61"/>
              <p:cNvSpPr/>
              <p:nvPr/>
            </p:nvSpPr>
            <p:spPr>
              <a:xfrm>
                <a:off x="2966360" y="2447109"/>
                <a:ext cx="586919" cy="874657"/>
              </a:xfrm>
              <a:custGeom>
                <a:avLst/>
                <a:gdLst/>
                <a:ahLst/>
                <a:cxnLst/>
                <a:rect l="l" t="t" r="r" b="b"/>
                <a:pathLst>
                  <a:path w="23951" h="35693" extrusionOk="0">
                    <a:moveTo>
                      <a:pt x="2159" y="1"/>
                    </a:moveTo>
                    <a:cubicBezTo>
                      <a:pt x="2130" y="1"/>
                      <a:pt x="2102" y="4"/>
                      <a:pt x="2073" y="11"/>
                    </a:cubicBezTo>
                    <a:cubicBezTo>
                      <a:pt x="0" y="523"/>
                      <a:pt x="2342" y="16181"/>
                      <a:pt x="2342" y="16181"/>
                    </a:cubicBezTo>
                    <a:cubicBezTo>
                      <a:pt x="6220" y="28913"/>
                      <a:pt x="18756" y="35693"/>
                      <a:pt x="18756" y="35693"/>
                    </a:cubicBezTo>
                    <a:lnTo>
                      <a:pt x="23951" y="31986"/>
                    </a:lnTo>
                    <a:cubicBezTo>
                      <a:pt x="23951" y="31986"/>
                      <a:pt x="4659" y="889"/>
                      <a:pt x="2366" y="35"/>
                    </a:cubicBezTo>
                    <a:cubicBezTo>
                      <a:pt x="2297" y="18"/>
                      <a:pt x="2228" y="1"/>
                      <a:pt x="2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3" name="Google Shape;7013;p61"/>
              <p:cNvSpPr/>
              <p:nvPr/>
            </p:nvSpPr>
            <p:spPr>
              <a:xfrm>
                <a:off x="3045243" y="2635042"/>
                <a:ext cx="14973" cy="11296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610" extrusionOk="0">
                    <a:moveTo>
                      <a:pt x="147" y="0"/>
                    </a:moveTo>
                    <a:cubicBezTo>
                      <a:pt x="74" y="25"/>
                      <a:pt x="1" y="98"/>
                      <a:pt x="25" y="171"/>
                    </a:cubicBezTo>
                    <a:cubicBezTo>
                      <a:pt x="269" y="1586"/>
                      <a:pt x="318" y="3025"/>
                      <a:pt x="147" y="4439"/>
                    </a:cubicBezTo>
                    <a:cubicBezTo>
                      <a:pt x="147" y="4537"/>
                      <a:pt x="196" y="4610"/>
                      <a:pt x="269" y="4610"/>
                    </a:cubicBezTo>
                    <a:lnTo>
                      <a:pt x="293" y="4610"/>
                    </a:lnTo>
                    <a:cubicBezTo>
                      <a:pt x="366" y="4610"/>
                      <a:pt x="440" y="4561"/>
                      <a:pt x="440" y="4464"/>
                    </a:cubicBezTo>
                    <a:cubicBezTo>
                      <a:pt x="610" y="3025"/>
                      <a:pt x="562" y="1561"/>
                      <a:pt x="318" y="122"/>
                    </a:cubicBezTo>
                    <a:cubicBezTo>
                      <a:pt x="293" y="49"/>
                      <a:pt x="220" y="0"/>
                      <a:pt x="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4" name="Google Shape;7014;p61"/>
              <p:cNvSpPr/>
              <p:nvPr/>
            </p:nvSpPr>
            <p:spPr>
              <a:xfrm>
                <a:off x="2910169" y="2417873"/>
                <a:ext cx="49623" cy="35164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4350" extrusionOk="0">
                    <a:moveTo>
                      <a:pt x="653" y="1"/>
                    </a:moveTo>
                    <a:cubicBezTo>
                      <a:pt x="559" y="1"/>
                      <a:pt x="472" y="98"/>
                      <a:pt x="537" y="228"/>
                    </a:cubicBezTo>
                    <a:cubicBezTo>
                      <a:pt x="1025" y="1155"/>
                      <a:pt x="1488" y="2301"/>
                      <a:pt x="1366" y="2472"/>
                    </a:cubicBezTo>
                    <a:cubicBezTo>
                      <a:pt x="1147" y="2765"/>
                      <a:pt x="879" y="2984"/>
                      <a:pt x="586" y="3131"/>
                    </a:cubicBezTo>
                    <a:lnTo>
                      <a:pt x="464" y="3204"/>
                    </a:lnTo>
                    <a:lnTo>
                      <a:pt x="537" y="3326"/>
                    </a:lnTo>
                    <a:cubicBezTo>
                      <a:pt x="1025" y="4399"/>
                      <a:pt x="1635" y="6033"/>
                      <a:pt x="1391" y="6374"/>
                    </a:cubicBezTo>
                    <a:cubicBezTo>
                      <a:pt x="1001" y="6984"/>
                      <a:pt x="98" y="13447"/>
                      <a:pt x="1" y="14179"/>
                    </a:cubicBezTo>
                    <a:cubicBezTo>
                      <a:pt x="1" y="14277"/>
                      <a:pt x="49" y="14350"/>
                      <a:pt x="123" y="14350"/>
                    </a:cubicBezTo>
                    <a:lnTo>
                      <a:pt x="147" y="14350"/>
                    </a:lnTo>
                    <a:cubicBezTo>
                      <a:pt x="220" y="14350"/>
                      <a:pt x="293" y="14301"/>
                      <a:pt x="293" y="14228"/>
                    </a:cubicBezTo>
                    <a:cubicBezTo>
                      <a:pt x="683" y="11374"/>
                      <a:pt x="1366" y="6960"/>
                      <a:pt x="1635" y="6545"/>
                    </a:cubicBezTo>
                    <a:cubicBezTo>
                      <a:pt x="2025" y="5960"/>
                      <a:pt x="1147" y="3960"/>
                      <a:pt x="854" y="3326"/>
                    </a:cubicBezTo>
                    <a:cubicBezTo>
                      <a:pt x="1147" y="3155"/>
                      <a:pt x="1415" y="2911"/>
                      <a:pt x="1610" y="2643"/>
                    </a:cubicBezTo>
                    <a:cubicBezTo>
                      <a:pt x="1879" y="2204"/>
                      <a:pt x="1049" y="570"/>
                      <a:pt x="781" y="82"/>
                    </a:cubicBezTo>
                    <a:cubicBezTo>
                      <a:pt x="749" y="25"/>
                      <a:pt x="70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5" name="Google Shape;7015;p61"/>
              <p:cNvSpPr/>
              <p:nvPr/>
            </p:nvSpPr>
            <p:spPr>
              <a:xfrm>
                <a:off x="2545578" y="3250057"/>
                <a:ext cx="131518" cy="194374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7932" extrusionOk="0">
                    <a:moveTo>
                      <a:pt x="1269" y="0"/>
                    </a:moveTo>
                    <a:cubicBezTo>
                      <a:pt x="1196" y="0"/>
                      <a:pt x="1098" y="49"/>
                      <a:pt x="1098" y="122"/>
                    </a:cubicBezTo>
                    <a:cubicBezTo>
                      <a:pt x="1074" y="195"/>
                      <a:pt x="1123" y="268"/>
                      <a:pt x="1196" y="293"/>
                    </a:cubicBezTo>
                    <a:lnTo>
                      <a:pt x="5025" y="1147"/>
                    </a:lnTo>
                    <a:cubicBezTo>
                      <a:pt x="4537" y="3488"/>
                      <a:pt x="3611" y="7146"/>
                      <a:pt x="3147" y="7439"/>
                    </a:cubicBezTo>
                    <a:cubicBezTo>
                      <a:pt x="2883" y="7588"/>
                      <a:pt x="2350" y="7635"/>
                      <a:pt x="1794" y="7635"/>
                    </a:cubicBezTo>
                    <a:cubicBezTo>
                      <a:pt x="1166" y="7635"/>
                      <a:pt x="508" y="7575"/>
                      <a:pt x="172" y="7537"/>
                    </a:cubicBezTo>
                    <a:cubicBezTo>
                      <a:pt x="162" y="7533"/>
                      <a:pt x="152" y="7532"/>
                      <a:pt x="142" y="7532"/>
                    </a:cubicBezTo>
                    <a:cubicBezTo>
                      <a:pt x="80" y="7532"/>
                      <a:pt x="25" y="7595"/>
                      <a:pt x="25" y="7659"/>
                    </a:cubicBezTo>
                    <a:cubicBezTo>
                      <a:pt x="1" y="7732"/>
                      <a:pt x="50" y="7805"/>
                      <a:pt x="147" y="7829"/>
                    </a:cubicBezTo>
                    <a:cubicBezTo>
                      <a:pt x="684" y="7878"/>
                      <a:pt x="1220" y="7927"/>
                      <a:pt x="1781" y="7927"/>
                    </a:cubicBezTo>
                    <a:cubicBezTo>
                      <a:pt x="1844" y="7930"/>
                      <a:pt x="1907" y="7931"/>
                      <a:pt x="1970" y="7931"/>
                    </a:cubicBezTo>
                    <a:cubicBezTo>
                      <a:pt x="2419" y="7931"/>
                      <a:pt x="2866" y="7854"/>
                      <a:pt x="3293" y="7683"/>
                    </a:cubicBezTo>
                    <a:cubicBezTo>
                      <a:pt x="4001" y="7244"/>
                      <a:pt x="5123" y="2098"/>
                      <a:pt x="5342" y="1073"/>
                    </a:cubicBezTo>
                    <a:lnTo>
                      <a:pt x="5367" y="951"/>
                    </a:lnTo>
                    <a:lnTo>
                      <a:pt x="1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6" name="Google Shape;7016;p61"/>
              <p:cNvSpPr/>
              <p:nvPr/>
            </p:nvSpPr>
            <p:spPr>
              <a:xfrm>
                <a:off x="2653156" y="2641315"/>
                <a:ext cx="34013" cy="12225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989" extrusionOk="0">
                    <a:moveTo>
                      <a:pt x="1196" y="1"/>
                    </a:moveTo>
                    <a:cubicBezTo>
                      <a:pt x="1154" y="1"/>
                      <a:pt x="1110" y="18"/>
                      <a:pt x="1074" y="61"/>
                    </a:cubicBezTo>
                    <a:cubicBezTo>
                      <a:pt x="464" y="1110"/>
                      <a:pt x="25" y="4695"/>
                      <a:pt x="25" y="4842"/>
                    </a:cubicBezTo>
                    <a:cubicBezTo>
                      <a:pt x="1" y="4915"/>
                      <a:pt x="74" y="4988"/>
                      <a:pt x="147" y="4988"/>
                    </a:cubicBezTo>
                    <a:lnTo>
                      <a:pt x="172" y="4988"/>
                    </a:lnTo>
                    <a:cubicBezTo>
                      <a:pt x="245" y="4988"/>
                      <a:pt x="294" y="4939"/>
                      <a:pt x="294" y="4866"/>
                    </a:cubicBezTo>
                    <a:cubicBezTo>
                      <a:pt x="318" y="4817"/>
                      <a:pt x="708" y="1208"/>
                      <a:pt x="1318" y="208"/>
                    </a:cubicBezTo>
                    <a:cubicBezTo>
                      <a:pt x="1387" y="104"/>
                      <a:pt x="1297" y="1"/>
                      <a:pt x="1196" y="1"/>
                    </a:cubicBezTo>
                    <a:close/>
                  </a:path>
                </a:pathLst>
              </a:custGeom>
              <a:solidFill>
                <a:srgbClr val="B1C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7" name="Google Shape;7017;p61"/>
              <p:cNvSpPr/>
              <p:nvPr/>
            </p:nvSpPr>
            <p:spPr>
              <a:xfrm>
                <a:off x="2611938" y="3066437"/>
                <a:ext cx="15561" cy="975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2" extrusionOk="0">
                    <a:moveTo>
                      <a:pt x="346" y="1"/>
                    </a:moveTo>
                    <a:cubicBezTo>
                      <a:pt x="337" y="1"/>
                      <a:pt x="327" y="2"/>
                      <a:pt x="317" y="6"/>
                    </a:cubicBezTo>
                    <a:cubicBezTo>
                      <a:pt x="220" y="6"/>
                      <a:pt x="171" y="79"/>
                      <a:pt x="171" y="152"/>
                    </a:cubicBezTo>
                    <a:cubicBezTo>
                      <a:pt x="171" y="176"/>
                      <a:pt x="342" y="2810"/>
                      <a:pt x="24" y="3786"/>
                    </a:cubicBezTo>
                    <a:cubicBezTo>
                      <a:pt x="0" y="3859"/>
                      <a:pt x="24" y="3957"/>
                      <a:pt x="98" y="3981"/>
                    </a:cubicBezTo>
                    <a:lnTo>
                      <a:pt x="146" y="3981"/>
                    </a:lnTo>
                    <a:cubicBezTo>
                      <a:pt x="220" y="3981"/>
                      <a:pt x="268" y="3932"/>
                      <a:pt x="293" y="3884"/>
                    </a:cubicBezTo>
                    <a:cubicBezTo>
                      <a:pt x="634" y="2859"/>
                      <a:pt x="464" y="249"/>
                      <a:pt x="464" y="128"/>
                    </a:cubicBezTo>
                    <a:cubicBezTo>
                      <a:pt x="464" y="64"/>
                      <a:pt x="409" y="1"/>
                      <a:pt x="346" y="1"/>
                    </a:cubicBezTo>
                    <a:close/>
                  </a:path>
                </a:pathLst>
              </a:custGeom>
              <a:solidFill>
                <a:srgbClr val="B1C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8" name="Google Shape;7018;p61"/>
              <p:cNvSpPr/>
              <p:nvPr/>
            </p:nvSpPr>
            <p:spPr>
              <a:xfrm>
                <a:off x="2908968" y="2400695"/>
                <a:ext cx="50235" cy="414257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6905" extrusionOk="0">
                    <a:moveTo>
                      <a:pt x="79" y="0"/>
                    </a:moveTo>
                    <a:cubicBezTo>
                      <a:pt x="53" y="0"/>
                      <a:pt x="27" y="1"/>
                      <a:pt x="1" y="2"/>
                    </a:cubicBezTo>
                    <a:lnTo>
                      <a:pt x="25" y="393"/>
                    </a:lnTo>
                    <a:cubicBezTo>
                      <a:pt x="48" y="391"/>
                      <a:pt x="71" y="390"/>
                      <a:pt x="94" y="390"/>
                    </a:cubicBezTo>
                    <a:cubicBezTo>
                      <a:pt x="342" y="390"/>
                      <a:pt x="601" y="509"/>
                      <a:pt x="757" y="710"/>
                    </a:cubicBezTo>
                    <a:cubicBezTo>
                      <a:pt x="1586" y="1661"/>
                      <a:pt x="1659" y="4344"/>
                      <a:pt x="1269" y="6539"/>
                    </a:cubicBezTo>
                    <a:cubicBezTo>
                      <a:pt x="415" y="11441"/>
                      <a:pt x="757" y="14319"/>
                      <a:pt x="976" y="16002"/>
                    </a:cubicBezTo>
                    <a:cubicBezTo>
                      <a:pt x="1001" y="16344"/>
                      <a:pt x="1050" y="16636"/>
                      <a:pt x="1074" y="16905"/>
                    </a:cubicBezTo>
                    <a:lnTo>
                      <a:pt x="1464" y="16880"/>
                    </a:lnTo>
                    <a:cubicBezTo>
                      <a:pt x="1440" y="16612"/>
                      <a:pt x="1391" y="16319"/>
                      <a:pt x="1367" y="15978"/>
                    </a:cubicBezTo>
                    <a:cubicBezTo>
                      <a:pt x="1171" y="14295"/>
                      <a:pt x="830" y="11490"/>
                      <a:pt x="1659" y="6612"/>
                    </a:cubicBezTo>
                    <a:cubicBezTo>
                      <a:pt x="2050" y="4393"/>
                      <a:pt x="2001" y="1515"/>
                      <a:pt x="1050" y="442"/>
                    </a:cubicBezTo>
                    <a:cubicBezTo>
                      <a:pt x="821" y="167"/>
                      <a:pt x="464" y="0"/>
                      <a:pt x="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9" name="Google Shape;7019;p61"/>
              <p:cNvSpPr/>
              <p:nvPr/>
            </p:nvSpPr>
            <p:spPr>
              <a:xfrm>
                <a:off x="2903602" y="2791632"/>
                <a:ext cx="72927" cy="72927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976" extrusionOk="0">
                    <a:moveTo>
                      <a:pt x="1488" y="0"/>
                    </a:moveTo>
                    <a:cubicBezTo>
                      <a:pt x="659" y="0"/>
                      <a:pt x="0" y="683"/>
                      <a:pt x="0" y="1488"/>
                    </a:cubicBezTo>
                    <a:cubicBezTo>
                      <a:pt x="0" y="2317"/>
                      <a:pt x="659" y="2976"/>
                      <a:pt x="1488" y="2976"/>
                    </a:cubicBezTo>
                    <a:cubicBezTo>
                      <a:pt x="2293" y="2976"/>
                      <a:pt x="2976" y="2317"/>
                      <a:pt x="2976" y="1488"/>
                    </a:cubicBezTo>
                    <a:cubicBezTo>
                      <a:pt x="2976" y="683"/>
                      <a:pt x="2293" y="0"/>
                      <a:pt x="1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0" name="Google Shape;7020;p61"/>
              <p:cNvSpPr/>
              <p:nvPr/>
            </p:nvSpPr>
            <p:spPr>
              <a:xfrm>
                <a:off x="2922128" y="2810158"/>
                <a:ext cx="35875" cy="3648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89" extrusionOk="0">
                    <a:moveTo>
                      <a:pt x="732" y="0"/>
                    </a:moveTo>
                    <a:cubicBezTo>
                      <a:pt x="317" y="0"/>
                      <a:pt x="0" y="342"/>
                      <a:pt x="0" y="732"/>
                    </a:cubicBezTo>
                    <a:cubicBezTo>
                      <a:pt x="0" y="1147"/>
                      <a:pt x="317" y="1488"/>
                      <a:pt x="732" y="1488"/>
                    </a:cubicBezTo>
                    <a:cubicBezTo>
                      <a:pt x="1122" y="1488"/>
                      <a:pt x="1464" y="1147"/>
                      <a:pt x="1464" y="732"/>
                    </a:cubicBezTo>
                    <a:cubicBezTo>
                      <a:pt x="1464" y="342"/>
                      <a:pt x="1122" y="0"/>
                      <a:pt x="7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1" name="Google Shape;7021;p61"/>
              <p:cNvSpPr/>
              <p:nvPr/>
            </p:nvSpPr>
            <p:spPr>
              <a:xfrm>
                <a:off x="2896422" y="4600214"/>
                <a:ext cx="274358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5903" extrusionOk="0">
                    <a:moveTo>
                      <a:pt x="196" y="0"/>
                    </a:moveTo>
                    <a:lnTo>
                      <a:pt x="171" y="537"/>
                    </a:lnTo>
                    <a:lnTo>
                      <a:pt x="171" y="830"/>
                    </a:lnTo>
                    <a:lnTo>
                      <a:pt x="1" y="4586"/>
                    </a:lnTo>
                    <a:lnTo>
                      <a:pt x="1" y="4732"/>
                    </a:lnTo>
                    <a:cubicBezTo>
                      <a:pt x="98" y="5342"/>
                      <a:pt x="293" y="5634"/>
                      <a:pt x="610" y="5781"/>
                    </a:cubicBezTo>
                    <a:cubicBezTo>
                      <a:pt x="781" y="5854"/>
                      <a:pt x="952" y="5903"/>
                      <a:pt x="1123" y="5903"/>
                    </a:cubicBezTo>
                    <a:lnTo>
                      <a:pt x="6464" y="5903"/>
                    </a:lnTo>
                    <a:cubicBezTo>
                      <a:pt x="6976" y="5903"/>
                      <a:pt x="8366" y="5805"/>
                      <a:pt x="9513" y="5659"/>
                    </a:cubicBezTo>
                    <a:cubicBezTo>
                      <a:pt x="10439" y="5561"/>
                      <a:pt x="11195" y="5439"/>
                      <a:pt x="11195" y="5317"/>
                    </a:cubicBezTo>
                    <a:cubicBezTo>
                      <a:pt x="11195" y="5049"/>
                      <a:pt x="11122" y="4805"/>
                      <a:pt x="11000" y="4586"/>
                    </a:cubicBezTo>
                    <a:cubicBezTo>
                      <a:pt x="10976" y="4537"/>
                      <a:pt x="10927" y="4488"/>
                      <a:pt x="10903" y="4439"/>
                    </a:cubicBezTo>
                    <a:cubicBezTo>
                      <a:pt x="10439" y="3976"/>
                      <a:pt x="9683" y="3610"/>
                      <a:pt x="9171" y="3293"/>
                    </a:cubicBezTo>
                    <a:cubicBezTo>
                      <a:pt x="8391" y="2830"/>
                      <a:pt x="7659" y="2269"/>
                      <a:pt x="7025" y="1635"/>
                    </a:cubicBezTo>
                    <a:cubicBezTo>
                      <a:pt x="6586" y="1220"/>
                      <a:pt x="6244" y="732"/>
                      <a:pt x="6000" y="196"/>
                    </a:cubicBezTo>
                    <a:cubicBezTo>
                      <a:pt x="6000" y="147"/>
                      <a:pt x="5976" y="74"/>
                      <a:pt x="59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2" name="Google Shape;7022;p61"/>
              <p:cNvSpPr/>
              <p:nvPr/>
            </p:nvSpPr>
            <p:spPr>
              <a:xfrm>
                <a:off x="2656759" y="4600802"/>
                <a:ext cx="298250" cy="144065"/>
              </a:xfrm>
              <a:custGeom>
                <a:avLst/>
                <a:gdLst/>
                <a:ahLst/>
                <a:cxnLst/>
                <a:rect l="l" t="t" r="r" b="b"/>
                <a:pathLst>
                  <a:path w="12171" h="5879" extrusionOk="0">
                    <a:moveTo>
                      <a:pt x="220" y="1"/>
                    </a:moveTo>
                    <a:lnTo>
                      <a:pt x="195" y="537"/>
                    </a:lnTo>
                    <a:lnTo>
                      <a:pt x="195" y="806"/>
                    </a:lnTo>
                    <a:lnTo>
                      <a:pt x="0" y="4562"/>
                    </a:lnTo>
                    <a:lnTo>
                      <a:pt x="0" y="4708"/>
                    </a:lnTo>
                    <a:cubicBezTo>
                      <a:pt x="98" y="5318"/>
                      <a:pt x="342" y="5635"/>
                      <a:pt x="659" y="5781"/>
                    </a:cubicBezTo>
                    <a:cubicBezTo>
                      <a:pt x="830" y="5854"/>
                      <a:pt x="1025" y="5879"/>
                      <a:pt x="1220" y="5879"/>
                    </a:cubicBezTo>
                    <a:lnTo>
                      <a:pt x="7025" y="5879"/>
                    </a:lnTo>
                    <a:cubicBezTo>
                      <a:pt x="7561" y="5879"/>
                      <a:pt x="9098" y="5781"/>
                      <a:pt x="10342" y="5659"/>
                    </a:cubicBezTo>
                    <a:cubicBezTo>
                      <a:pt x="11342" y="5562"/>
                      <a:pt x="12171" y="5415"/>
                      <a:pt x="12171" y="5318"/>
                    </a:cubicBezTo>
                    <a:cubicBezTo>
                      <a:pt x="12171" y="5050"/>
                      <a:pt x="12098" y="4781"/>
                      <a:pt x="11951" y="4562"/>
                    </a:cubicBezTo>
                    <a:cubicBezTo>
                      <a:pt x="11927" y="4513"/>
                      <a:pt x="11878" y="4464"/>
                      <a:pt x="11829" y="4415"/>
                    </a:cubicBezTo>
                    <a:cubicBezTo>
                      <a:pt x="11317" y="3952"/>
                      <a:pt x="10512" y="3586"/>
                      <a:pt x="9976" y="3269"/>
                    </a:cubicBezTo>
                    <a:cubicBezTo>
                      <a:pt x="9122" y="2806"/>
                      <a:pt x="8342" y="2269"/>
                      <a:pt x="7634" y="1611"/>
                    </a:cubicBezTo>
                    <a:cubicBezTo>
                      <a:pt x="7171" y="1220"/>
                      <a:pt x="6781" y="733"/>
                      <a:pt x="6537" y="196"/>
                    </a:cubicBezTo>
                    <a:cubicBezTo>
                      <a:pt x="6512" y="123"/>
                      <a:pt x="6488" y="50"/>
                      <a:pt x="6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3" name="Google Shape;7023;p61"/>
              <p:cNvSpPr/>
              <p:nvPr/>
            </p:nvSpPr>
            <p:spPr>
              <a:xfrm>
                <a:off x="3130105" y="3316394"/>
                <a:ext cx="316360" cy="192560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7858" extrusionOk="0">
                    <a:moveTo>
                      <a:pt x="2586" y="0"/>
                    </a:moveTo>
                    <a:lnTo>
                      <a:pt x="1" y="3269"/>
                    </a:lnTo>
                    <a:cubicBezTo>
                      <a:pt x="1855" y="4610"/>
                      <a:pt x="3830" y="5756"/>
                      <a:pt x="5903" y="6781"/>
                    </a:cubicBezTo>
                    <a:cubicBezTo>
                      <a:pt x="7391" y="7488"/>
                      <a:pt x="9001" y="7854"/>
                      <a:pt x="10659" y="7854"/>
                    </a:cubicBezTo>
                    <a:cubicBezTo>
                      <a:pt x="10673" y="7856"/>
                      <a:pt x="10687" y="7858"/>
                      <a:pt x="10701" y="7858"/>
                    </a:cubicBezTo>
                    <a:cubicBezTo>
                      <a:pt x="10947" y="7858"/>
                      <a:pt x="11109" y="7459"/>
                      <a:pt x="10854" y="7366"/>
                    </a:cubicBezTo>
                    <a:cubicBezTo>
                      <a:pt x="10415" y="7220"/>
                      <a:pt x="8562" y="6659"/>
                      <a:pt x="8562" y="6659"/>
                    </a:cubicBezTo>
                    <a:lnTo>
                      <a:pt x="8562" y="6659"/>
                    </a:lnTo>
                    <a:cubicBezTo>
                      <a:pt x="8562" y="6659"/>
                      <a:pt x="11025" y="7195"/>
                      <a:pt x="11537" y="7293"/>
                    </a:cubicBezTo>
                    <a:cubicBezTo>
                      <a:pt x="11570" y="7299"/>
                      <a:pt x="11601" y="7302"/>
                      <a:pt x="11631" y="7302"/>
                    </a:cubicBezTo>
                    <a:cubicBezTo>
                      <a:pt x="12098" y="7302"/>
                      <a:pt x="12261" y="6627"/>
                      <a:pt x="11757" y="6512"/>
                    </a:cubicBezTo>
                    <a:cubicBezTo>
                      <a:pt x="11074" y="6366"/>
                      <a:pt x="8635" y="5805"/>
                      <a:pt x="8635" y="5805"/>
                    </a:cubicBezTo>
                    <a:lnTo>
                      <a:pt x="8635" y="5805"/>
                    </a:lnTo>
                    <a:lnTo>
                      <a:pt x="12171" y="6220"/>
                    </a:lnTo>
                    <a:cubicBezTo>
                      <a:pt x="12183" y="6221"/>
                      <a:pt x="12194" y="6222"/>
                      <a:pt x="12206" y="6222"/>
                    </a:cubicBezTo>
                    <a:cubicBezTo>
                      <a:pt x="12649" y="6222"/>
                      <a:pt x="12909" y="5315"/>
                      <a:pt x="12196" y="5220"/>
                    </a:cubicBezTo>
                    <a:cubicBezTo>
                      <a:pt x="11464" y="5147"/>
                      <a:pt x="8537" y="4683"/>
                      <a:pt x="8537" y="4683"/>
                    </a:cubicBezTo>
                    <a:lnTo>
                      <a:pt x="8537" y="4683"/>
                    </a:lnTo>
                    <a:lnTo>
                      <a:pt x="11684" y="4756"/>
                    </a:lnTo>
                    <a:cubicBezTo>
                      <a:pt x="11691" y="4757"/>
                      <a:pt x="11699" y="4757"/>
                      <a:pt x="11706" y="4757"/>
                    </a:cubicBezTo>
                    <a:cubicBezTo>
                      <a:pt x="12248" y="4757"/>
                      <a:pt x="12380" y="3901"/>
                      <a:pt x="11586" y="3805"/>
                    </a:cubicBezTo>
                    <a:cubicBezTo>
                      <a:pt x="10781" y="3708"/>
                      <a:pt x="8196" y="3415"/>
                      <a:pt x="8196" y="3415"/>
                    </a:cubicBezTo>
                    <a:lnTo>
                      <a:pt x="6903" y="2854"/>
                    </a:lnTo>
                    <a:cubicBezTo>
                      <a:pt x="6903" y="2854"/>
                      <a:pt x="7562" y="2708"/>
                      <a:pt x="8245" y="2635"/>
                    </a:cubicBezTo>
                    <a:cubicBezTo>
                      <a:pt x="8835" y="2564"/>
                      <a:pt x="8762" y="1509"/>
                      <a:pt x="7915" y="1509"/>
                    </a:cubicBezTo>
                    <a:cubicBezTo>
                      <a:pt x="7888" y="1509"/>
                      <a:pt x="7859" y="1510"/>
                      <a:pt x="7830" y="1513"/>
                    </a:cubicBezTo>
                    <a:cubicBezTo>
                      <a:pt x="7379" y="1548"/>
                      <a:pt x="6904" y="1659"/>
                      <a:pt x="6347" y="1659"/>
                    </a:cubicBezTo>
                    <a:cubicBezTo>
                      <a:pt x="5760" y="1659"/>
                      <a:pt x="5083" y="1536"/>
                      <a:pt x="4245" y="1074"/>
                    </a:cubicBezTo>
                    <a:cubicBezTo>
                      <a:pt x="3659" y="757"/>
                      <a:pt x="3123" y="391"/>
                      <a:pt x="25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4" name="Google Shape;7024;p61"/>
              <p:cNvSpPr/>
              <p:nvPr/>
            </p:nvSpPr>
            <p:spPr>
              <a:xfrm>
                <a:off x="2456525" y="2445173"/>
                <a:ext cx="829004" cy="987110"/>
              </a:xfrm>
              <a:custGeom>
                <a:avLst/>
                <a:gdLst/>
                <a:ahLst/>
                <a:cxnLst/>
                <a:rect l="l" t="t" r="r" b="b"/>
                <a:pathLst>
                  <a:path w="33830" h="40282" extrusionOk="0">
                    <a:moveTo>
                      <a:pt x="10366" y="0"/>
                    </a:moveTo>
                    <a:cubicBezTo>
                      <a:pt x="10304" y="0"/>
                      <a:pt x="10239" y="14"/>
                      <a:pt x="10171" y="41"/>
                    </a:cubicBezTo>
                    <a:cubicBezTo>
                      <a:pt x="9001" y="529"/>
                      <a:pt x="635" y="6895"/>
                      <a:pt x="293" y="17260"/>
                    </a:cubicBezTo>
                    <a:cubicBezTo>
                      <a:pt x="1" y="25382"/>
                      <a:pt x="4684" y="34162"/>
                      <a:pt x="12757" y="38065"/>
                    </a:cubicBezTo>
                    <a:cubicBezTo>
                      <a:pt x="16108" y="39683"/>
                      <a:pt x="19658" y="40281"/>
                      <a:pt x="22912" y="40281"/>
                    </a:cubicBezTo>
                    <a:cubicBezTo>
                      <a:pt x="23779" y="40281"/>
                      <a:pt x="24624" y="40239"/>
                      <a:pt x="25439" y="40162"/>
                    </a:cubicBezTo>
                    <a:cubicBezTo>
                      <a:pt x="26488" y="39333"/>
                      <a:pt x="27586" y="38455"/>
                      <a:pt x="28683" y="37577"/>
                    </a:cubicBezTo>
                    <a:cubicBezTo>
                      <a:pt x="30464" y="36113"/>
                      <a:pt x="32171" y="34650"/>
                      <a:pt x="33829" y="33211"/>
                    </a:cubicBezTo>
                    <a:cubicBezTo>
                      <a:pt x="29049" y="32650"/>
                      <a:pt x="24488" y="31016"/>
                      <a:pt x="20415" y="28479"/>
                    </a:cubicBezTo>
                    <a:cubicBezTo>
                      <a:pt x="17659" y="26772"/>
                      <a:pt x="14830" y="24943"/>
                      <a:pt x="12927" y="21285"/>
                    </a:cubicBezTo>
                    <a:cubicBezTo>
                      <a:pt x="10781" y="17138"/>
                      <a:pt x="11147" y="13090"/>
                      <a:pt x="11391" y="11285"/>
                    </a:cubicBezTo>
                    <a:cubicBezTo>
                      <a:pt x="11391" y="11285"/>
                      <a:pt x="12166" y="0"/>
                      <a:pt x="10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5" name="Google Shape;7025;p61"/>
              <p:cNvSpPr/>
              <p:nvPr/>
            </p:nvSpPr>
            <p:spPr>
              <a:xfrm>
                <a:off x="2651980" y="2617103"/>
                <a:ext cx="144065" cy="116570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4757" extrusionOk="0">
                    <a:moveTo>
                      <a:pt x="3195" y="1"/>
                    </a:moveTo>
                    <a:cubicBezTo>
                      <a:pt x="3049" y="25"/>
                      <a:pt x="73" y="488"/>
                      <a:pt x="0" y="2318"/>
                    </a:cubicBezTo>
                    <a:cubicBezTo>
                      <a:pt x="0" y="2708"/>
                      <a:pt x="220" y="4196"/>
                      <a:pt x="268" y="4513"/>
                    </a:cubicBezTo>
                    <a:lnTo>
                      <a:pt x="1025" y="4391"/>
                    </a:lnTo>
                    <a:cubicBezTo>
                      <a:pt x="927" y="3732"/>
                      <a:pt x="781" y="2586"/>
                      <a:pt x="781" y="2342"/>
                    </a:cubicBezTo>
                    <a:cubicBezTo>
                      <a:pt x="829" y="1415"/>
                      <a:pt x="2488" y="927"/>
                      <a:pt x="3220" y="781"/>
                    </a:cubicBezTo>
                    <a:cubicBezTo>
                      <a:pt x="3537" y="903"/>
                      <a:pt x="4634" y="1440"/>
                      <a:pt x="4878" y="2342"/>
                    </a:cubicBezTo>
                    <a:cubicBezTo>
                      <a:pt x="5024" y="2976"/>
                      <a:pt x="4756" y="4122"/>
                      <a:pt x="4634" y="4513"/>
                    </a:cubicBezTo>
                    <a:lnTo>
                      <a:pt x="5366" y="4757"/>
                    </a:lnTo>
                    <a:cubicBezTo>
                      <a:pt x="5415" y="4586"/>
                      <a:pt x="5878" y="3122"/>
                      <a:pt x="5610" y="2147"/>
                    </a:cubicBezTo>
                    <a:cubicBezTo>
                      <a:pt x="5220" y="683"/>
                      <a:pt x="3464" y="49"/>
                      <a:pt x="3366" y="25"/>
                    </a:cubicBezTo>
                    <a:lnTo>
                      <a:pt x="3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6" name="Google Shape;7026;p61"/>
              <p:cNvSpPr/>
              <p:nvPr/>
            </p:nvSpPr>
            <p:spPr>
              <a:xfrm>
                <a:off x="2745223" y="2730074"/>
                <a:ext cx="34086" cy="74128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025" extrusionOk="0">
                    <a:moveTo>
                      <a:pt x="1000" y="0"/>
                    </a:moveTo>
                    <a:lnTo>
                      <a:pt x="927" y="293"/>
                    </a:lnTo>
                    <a:cubicBezTo>
                      <a:pt x="829" y="805"/>
                      <a:pt x="732" y="1317"/>
                      <a:pt x="561" y="1951"/>
                    </a:cubicBezTo>
                    <a:cubicBezTo>
                      <a:pt x="366" y="2610"/>
                      <a:pt x="0" y="2634"/>
                      <a:pt x="0" y="2634"/>
                    </a:cubicBezTo>
                    <a:lnTo>
                      <a:pt x="0" y="3025"/>
                    </a:lnTo>
                    <a:cubicBezTo>
                      <a:pt x="49" y="3025"/>
                      <a:pt x="659" y="3000"/>
                      <a:pt x="927" y="2073"/>
                    </a:cubicBezTo>
                    <a:cubicBezTo>
                      <a:pt x="1122" y="1366"/>
                      <a:pt x="1219" y="903"/>
                      <a:pt x="1317" y="390"/>
                    </a:cubicBezTo>
                    <a:lnTo>
                      <a:pt x="1390" y="73"/>
                    </a:lnTo>
                    <a:lnTo>
                      <a:pt x="10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7" name="Google Shape;7027;p61"/>
              <p:cNvSpPr/>
              <p:nvPr/>
            </p:nvSpPr>
            <p:spPr>
              <a:xfrm>
                <a:off x="2718316" y="2791877"/>
                <a:ext cx="31709" cy="1705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6" extrusionOk="0">
                    <a:moveTo>
                      <a:pt x="777" y="0"/>
                    </a:moveTo>
                    <a:cubicBezTo>
                      <a:pt x="552" y="0"/>
                      <a:pt x="330" y="17"/>
                      <a:pt x="98" y="64"/>
                    </a:cubicBezTo>
                    <a:cubicBezTo>
                      <a:pt x="0" y="137"/>
                      <a:pt x="147" y="600"/>
                      <a:pt x="220" y="673"/>
                    </a:cubicBezTo>
                    <a:cubicBezTo>
                      <a:pt x="235" y="688"/>
                      <a:pt x="285" y="695"/>
                      <a:pt x="356" y="695"/>
                    </a:cubicBezTo>
                    <a:cubicBezTo>
                      <a:pt x="629" y="695"/>
                      <a:pt x="1206" y="594"/>
                      <a:pt x="1244" y="478"/>
                    </a:cubicBezTo>
                    <a:cubicBezTo>
                      <a:pt x="1293" y="332"/>
                      <a:pt x="1269" y="161"/>
                      <a:pt x="1171" y="15"/>
                    </a:cubicBezTo>
                    <a:cubicBezTo>
                      <a:pt x="1037" y="6"/>
                      <a:pt x="907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8" name="Google Shape;7028;p61"/>
              <p:cNvSpPr/>
              <p:nvPr/>
            </p:nvSpPr>
            <p:spPr>
              <a:xfrm>
                <a:off x="2663939" y="2725884"/>
                <a:ext cx="28695" cy="75328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3074" extrusionOk="0">
                    <a:moveTo>
                      <a:pt x="390" y="0"/>
                    </a:moveTo>
                    <a:lnTo>
                      <a:pt x="0" y="25"/>
                    </a:lnTo>
                    <a:lnTo>
                      <a:pt x="24" y="342"/>
                    </a:lnTo>
                    <a:cubicBezTo>
                      <a:pt x="73" y="854"/>
                      <a:pt x="146" y="1342"/>
                      <a:pt x="268" y="2049"/>
                    </a:cubicBezTo>
                    <a:cubicBezTo>
                      <a:pt x="463" y="3025"/>
                      <a:pt x="1122" y="3074"/>
                      <a:pt x="1146" y="3074"/>
                    </a:cubicBezTo>
                    <a:lnTo>
                      <a:pt x="1171" y="2683"/>
                    </a:lnTo>
                    <a:cubicBezTo>
                      <a:pt x="1146" y="2683"/>
                      <a:pt x="805" y="2683"/>
                      <a:pt x="659" y="1976"/>
                    </a:cubicBezTo>
                    <a:cubicBezTo>
                      <a:pt x="512" y="1293"/>
                      <a:pt x="463" y="805"/>
                      <a:pt x="415" y="293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9" name="Google Shape;7029;p61"/>
              <p:cNvSpPr/>
              <p:nvPr/>
            </p:nvSpPr>
            <p:spPr>
              <a:xfrm>
                <a:off x="2686631" y="2789671"/>
                <a:ext cx="32298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747" extrusionOk="0">
                    <a:moveTo>
                      <a:pt x="334" y="1"/>
                    </a:moveTo>
                    <a:cubicBezTo>
                      <a:pt x="272" y="1"/>
                      <a:pt x="210" y="3"/>
                      <a:pt x="147" y="7"/>
                    </a:cubicBezTo>
                    <a:cubicBezTo>
                      <a:pt x="50" y="129"/>
                      <a:pt x="1" y="300"/>
                      <a:pt x="25" y="471"/>
                    </a:cubicBezTo>
                    <a:cubicBezTo>
                      <a:pt x="69" y="579"/>
                      <a:pt x="792" y="747"/>
                      <a:pt x="999" y="747"/>
                    </a:cubicBezTo>
                    <a:cubicBezTo>
                      <a:pt x="1024" y="747"/>
                      <a:pt x="1042" y="744"/>
                      <a:pt x="1050" y="739"/>
                    </a:cubicBezTo>
                    <a:cubicBezTo>
                      <a:pt x="1147" y="666"/>
                      <a:pt x="1318" y="227"/>
                      <a:pt x="1220" y="129"/>
                    </a:cubicBezTo>
                    <a:cubicBezTo>
                      <a:pt x="917" y="48"/>
                      <a:pt x="631" y="1"/>
                      <a:pt x="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0" name="Google Shape;7030;p61"/>
              <p:cNvSpPr/>
              <p:nvPr/>
            </p:nvSpPr>
            <p:spPr>
              <a:xfrm>
                <a:off x="2727285" y="2400156"/>
                <a:ext cx="72927" cy="226524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9244" extrusionOk="0">
                    <a:moveTo>
                      <a:pt x="2976" y="0"/>
                    </a:moveTo>
                    <a:cubicBezTo>
                      <a:pt x="2317" y="0"/>
                      <a:pt x="1464" y="634"/>
                      <a:pt x="1025" y="2390"/>
                    </a:cubicBezTo>
                    <a:cubicBezTo>
                      <a:pt x="634" y="4073"/>
                      <a:pt x="366" y="5780"/>
                      <a:pt x="195" y="7488"/>
                    </a:cubicBezTo>
                    <a:cubicBezTo>
                      <a:pt x="147" y="8073"/>
                      <a:pt x="73" y="8634"/>
                      <a:pt x="0" y="9195"/>
                    </a:cubicBezTo>
                    <a:lnTo>
                      <a:pt x="391" y="9244"/>
                    </a:lnTo>
                    <a:cubicBezTo>
                      <a:pt x="464" y="8683"/>
                      <a:pt x="512" y="8097"/>
                      <a:pt x="586" y="7561"/>
                    </a:cubicBezTo>
                    <a:cubicBezTo>
                      <a:pt x="732" y="5854"/>
                      <a:pt x="1025" y="4146"/>
                      <a:pt x="1415" y="2488"/>
                    </a:cubicBezTo>
                    <a:cubicBezTo>
                      <a:pt x="1756" y="1049"/>
                      <a:pt x="2439" y="415"/>
                      <a:pt x="2976" y="415"/>
                    </a:cubicBez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1" name="Google Shape;7031;p61"/>
              <p:cNvSpPr/>
              <p:nvPr/>
            </p:nvSpPr>
            <p:spPr>
              <a:xfrm>
                <a:off x="2712925" y="2863360"/>
                <a:ext cx="582753" cy="569594"/>
              </a:xfrm>
              <a:custGeom>
                <a:avLst/>
                <a:gdLst/>
                <a:ahLst/>
                <a:cxnLst/>
                <a:rect l="l" t="t" r="r" b="b"/>
                <a:pathLst>
                  <a:path w="23781" h="23244" extrusionOk="0">
                    <a:moveTo>
                      <a:pt x="342" y="0"/>
                    </a:moveTo>
                    <a:lnTo>
                      <a:pt x="1" y="98"/>
                    </a:lnTo>
                    <a:cubicBezTo>
                      <a:pt x="25" y="244"/>
                      <a:pt x="4220" y="13366"/>
                      <a:pt x="22952" y="16244"/>
                    </a:cubicBezTo>
                    <a:lnTo>
                      <a:pt x="14854" y="22951"/>
                    </a:lnTo>
                    <a:lnTo>
                      <a:pt x="15074" y="23243"/>
                    </a:lnTo>
                    <a:lnTo>
                      <a:pt x="23781" y="16024"/>
                    </a:lnTo>
                    <a:lnTo>
                      <a:pt x="23391" y="15951"/>
                    </a:lnTo>
                    <a:cubicBezTo>
                      <a:pt x="4562" y="13219"/>
                      <a:pt x="367" y="122"/>
                      <a:pt x="3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2" name="Google Shape;7032;p61"/>
              <p:cNvSpPr/>
              <p:nvPr/>
            </p:nvSpPr>
            <p:spPr>
              <a:xfrm>
                <a:off x="2534820" y="3945157"/>
                <a:ext cx="615639" cy="50235"/>
              </a:xfrm>
              <a:custGeom>
                <a:avLst/>
                <a:gdLst/>
                <a:ahLst/>
                <a:cxnLst/>
                <a:rect l="l" t="t" r="r" b="b"/>
                <a:pathLst>
                  <a:path w="25123" h="2050" extrusionOk="0">
                    <a:moveTo>
                      <a:pt x="123" y="0"/>
                    </a:moveTo>
                    <a:lnTo>
                      <a:pt x="1" y="342"/>
                    </a:lnTo>
                    <a:cubicBezTo>
                      <a:pt x="1757" y="927"/>
                      <a:pt x="3562" y="1366"/>
                      <a:pt x="5391" y="1659"/>
                    </a:cubicBezTo>
                    <a:cubicBezTo>
                      <a:pt x="5976" y="1732"/>
                      <a:pt x="7171" y="1927"/>
                      <a:pt x="11805" y="2025"/>
                    </a:cubicBezTo>
                    <a:cubicBezTo>
                      <a:pt x="12879" y="2049"/>
                      <a:pt x="13805" y="2049"/>
                      <a:pt x="14659" y="2049"/>
                    </a:cubicBezTo>
                    <a:cubicBezTo>
                      <a:pt x="19854" y="2049"/>
                      <a:pt x="21439" y="1683"/>
                      <a:pt x="22854" y="1220"/>
                    </a:cubicBezTo>
                    <a:cubicBezTo>
                      <a:pt x="23610" y="952"/>
                      <a:pt x="24366" y="659"/>
                      <a:pt x="25122" y="317"/>
                    </a:cubicBezTo>
                    <a:lnTo>
                      <a:pt x="24976" y="0"/>
                    </a:lnTo>
                    <a:cubicBezTo>
                      <a:pt x="24244" y="342"/>
                      <a:pt x="23488" y="635"/>
                      <a:pt x="22732" y="903"/>
                    </a:cubicBezTo>
                    <a:cubicBezTo>
                      <a:pt x="21355" y="1341"/>
                      <a:pt x="19799" y="1690"/>
                      <a:pt x="14704" y="1690"/>
                    </a:cubicBezTo>
                    <a:cubicBezTo>
                      <a:pt x="13844" y="1690"/>
                      <a:pt x="12883" y="1680"/>
                      <a:pt x="11805" y="1659"/>
                    </a:cubicBezTo>
                    <a:cubicBezTo>
                      <a:pt x="7196" y="1586"/>
                      <a:pt x="6001" y="1391"/>
                      <a:pt x="5440" y="1293"/>
                    </a:cubicBezTo>
                    <a:cubicBezTo>
                      <a:pt x="3635" y="1025"/>
                      <a:pt x="1854" y="586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3" name="Google Shape;7033;p61"/>
              <p:cNvSpPr/>
              <p:nvPr/>
            </p:nvSpPr>
            <p:spPr>
              <a:xfrm>
                <a:off x="3081707" y="2513102"/>
                <a:ext cx="475176" cy="720226"/>
              </a:xfrm>
              <a:custGeom>
                <a:avLst/>
                <a:gdLst/>
                <a:ahLst/>
                <a:cxnLst/>
                <a:rect l="l" t="t" r="r" b="b"/>
                <a:pathLst>
                  <a:path w="19391" h="29391" extrusionOk="0">
                    <a:moveTo>
                      <a:pt x="269" y="1"/>
                    </a:moveTo>
                    <a:lnTo>
                      <a:pt x="0" y="196"/>
                    </a:lnTo>
                    <a:cubicBezTo>
                      <a:pt x="2122" y="3220"/>
                      <a:pt x="4244" y="6293"/>
                      <a:pt x="6293" y="9342"/>
                    </a:cubicBezTo>
                    <a:cubicBezTo>
                      <a:pt x="10708" y="15903"/>
                      <a:pt x="15000" y="22634"/>
                      <a:pt x="19098" y="29390"/>
                    </a:cubicBezTo>
                    <a:lnTo>
                      <a:pt x="19390" y="29195"/>
                    </a:lnTo>
                    <a:cubicBezTo>
                      <a:pt x="15317" y="22439"/>
                      <a:pt x="11000" y="15708"/>
                      <a:pt x="6586" y="9147"/>
                    </a:cubicBezTo>
                    <a:cubicBezTo>
                      <a:pt x="4537" y="6098"/>
                      <a:pt x="2415" y="3025"/>
                      <a:pt x="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4" name="Google Shape;7034;p61"/>
              <p:cNvSpPr/>
              <p:nvPr/>
            </p:nvSpPr>
            <p:spPr>
              <a:xfrm>
                <a:off x="3055413" y="2892031"/>
                <a:ext cx="190085" cy="296486"/>
              </a:xfrm>
              <a:custGeom>
                <a:avLst/>
                <a:gdLst/>
                <a:ahLst/>
                <a:cxnLst/>
                <a:rect l="l" t="t" r="r" b="b"/>
                <a:pathLst>
                  <a:path w="7757" h="12099" extrusionOk="0">
                    <a:moveTo>
                      <a:pt x="317" y="1"/>
                    </a:moveTo>
                    <a:lnTo>
                      <a:pt x="0" y="123"/>
                    </a:lnTo>
                    <a:cubicBezTo>
                      <a:pt x="147" y="562"/>
                      <a:pt x="3951" y="10635"/>
                      <a:pt x="7634" y="12098"/>
                    </a:cubicBezTo>
                    <a:lnTo>
                      <a:pt x="7756" y="11781"/>
                    </a:lnTo>
                    <a:cubicBezTo>
                      <a:pt x="4220" y="10366"/>
                      <a:pt x="366" y="98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5" name="Google Shape;7035;p61"/>
              <p:cNvSpPr/>
              <p:nvPr/>
            </p:nvSpPr>
            <p:spPr>
              <a:xfrm>
                <a:off x="2791833" y="2576473"/>
                <a:ext cx="38277" cy="4171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7025" extrusionOk="0">
                    <a:moveTo>
                      <a:pt x="781" y="0"/>
                    </a:moveTo>
                    <a:lnTo>
                      <a:pt x="439" y="24"/>
                    </a:lnTo>
                    <a:cubicBezTo>
                      <a:pt x="439" y="171"/>
                      <a:pt x="1196" y="12219"/>
                      <a:pt x="0" y="16926"/>
                    </a:cubicBezTo>
                    <a:lnTo>
                      <a:pt x="342" y="17024"/>
                    </a:lnTo>
                    <a:cubicBezTo>
                      <a:pt x="1561" y="12268"/>
                      <a:pt x="805" y="122"/>
                      <a:pt x="7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036" name="Google Shape;7036;p61"/>
          <p:cNvSpPr/>
          <p:nvPr/>
        </p:nvSpPr>
        <p:spPr>
          <a:xfrm>
            <a:off x="3129298" y="5218064"/>
            <a:ext cx="14105" cy="74256"/>
          </a:xfrm>
          <a:custGeom>
            <a:avLst/>
            <a:gdLst/>
            <a:ahLst/>
            <a:cxnLst/>
            <a:rect l="l" t="t" r="r" b="b"/>
            <a:pathLst>
              <a:path w="635" h="3343" extrusionOk="0">
                <a:moveTo>
                  <a:pt x="0" y="1"/>
                </a:moveTo>
                <a:lnTo>
                  <a:pt x="0" y="3342"/>
                </a:lnTo>
                <a:lnTo>
                  <a:pt x="634" y="3342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37" name="Google Shape;7037;p61"/>
          <p:cNvSpPr/>
          <p:nvPr/>
        </p:nvSpPr>
        <p:spPr>
          <a:xfrm>
            <a:off x="3165981" y="183594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38" name="Google Shape;7038;p61"/>
          <p:cNvGrpSpPr/>
          <p:nvPr/>
        </p:nvGrpSpPr>
        <p:grpSpPr>
          <a:xfrm>
            <a:off x="4449227" y="475025"/>
            <a:ext cx="3494623" cy="4381192"/>
            <a:chOff x="4449227" y="475025"/>
            <a:chExt cx="3494623" cy="4381192"/>
          </a:xfrm>
        </p:grpSpPr>
        <p:sp>
          <p:nvSpPr>
            <p:cNvPr id="7039" name="Google Shape;7039;p61"/>
            <p:cNvSpPr/>
            <p:nvPr/>
          </p:nvSpPr>
          <p:spPr>
            <a:xfrm>
              <a:off x="5915025" y="4602300"/>
              <a:ext cx="19338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40" name="Google Shape;7040;p61"/>
            <p:cNvGrpSpPr/>
            <p:nvPr/>
          </p:nvGrpSpPr>
          <p:grpSpPr>
            <a:xfrm>
              <a:off x="4449227" y="475025"/>
              <a:ext cx="3494623" cy="4381192"/>
              <a:chOff x="4449227" y="475025"/>
              <a:chExt cx="3494623" cy="4381192"/>
            </a:xfrm>
          </p:grpSpPr>
          <p:sp>
            <p:nvSpPr>
              <p:cNvPr id="7041" name="Google Shape;7041;p61"/>
              <p:cNvSpPr/>
              <p:nvPr/>
            </p:nvSpPr>
            <p:spPr>
              <a:xfrm>
                <a:off x="7341973" y="2578850"/>
                <a:ext cx="37076" cy="41362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879" extrusionOk="0">
                    <a:moveTo>
                      <a:pt x="561" y="1"/>
                    </a:moveTo>
                    <a:lnTo>
                      <a:pt x="0" y="74"/>
                    </a:lnTo>
                    <a:cubicBezTo>
                      <a:pt x="854" y="5610"/>
                      <a:pt x="952" y="11244"/>
                      <a:pt x="269" y="16805"/>
                    </a:cubicBezTo>
                    <a:lnTo>
                      <a:pt x="830" y="16878"/>
                    </a:lnTo>
                    <a:cubicBezTo>
                      <a:pt x="1513" y="11269"/>
                      <a:pt x="1415" y="5586"/>
                      <a:pt x="561" y="1"/>
                    </a:cubicBez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61"/>
              <p:cNvSpPr/>
              <p:nvPr/>
            </p:nvSpPr>
            <p:spPr>
              <a:xfrm>
                <a:off x="7088562" y="2984074"/>
                <a:ext cx="274946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11220" h="28488" extrusionOk="0">
                    <a:moveTo>
                      <a:pt x="10658" y="1"/>
                    </a:moveTo>
                    <a:cubicBezTo>
                      <a:pt x="10561" y="708"/>
                      <a:pt x="10463" y="1415"/>
                      <a:pt x="10366" y="2123"/>
                    </a:cubicBezTo>
                    <a:lnTo>
                      <a:pt x="10927" y="2220"/>
                    </a:lnTo>
                    <a:cubicBezTo>
                      <a:pt x="11024" y="1513"/>
                      <a:pt x="11122" y="781"/>
                      <a:pt x="11219" y="50"/>
                    </a:cubicBezTo>
                    <a:lnTo>
                      <a:pt x="10658" y="1"/>
                    </a:lnTo>
                    <a:close/>
                    <a:moveTo>
                      <a:pt x="10000" y="4245"/>
                    </a:moveTo>
                    <a:cubicBezTo>
                      <a:pt x="9878" y="4952"/>
                      <a:pt x="9732" y="5659"/>
                      <a:pt x="9585" y="6367"/>
                    </a:cubicBezTo>
                    <a:lnTo>
                      <a:pt x="10122" y="6488"/>
                    </a:lnTo>
                    <a:cubicBezTo>
                      <a:pt x="10293" y="5781"/>
                      <a:pt x="10439" y="5074"/>
                      <a:pt x="10561" y="4342"/>
                    </a:cubicBezTo>
                    <a:lnTo>
                      <a:pt x="10000" y="4245"/>
                    </a:lnTo>
                    <a:close/>
                    <a:moveTo>
                      <a:pt x="9073" y="8440"/>
                    </a:moveTo>
                    <a:cubicBezTo>
                      <a:pt x="8902" y="9147"/>
                      <a:pt x="8707" y="9830"/>
                      <a:pt x="8488" y="10513"/>
                    </a:cubicBezTo>
                    <a:lnTo>
                      <a:pt x="9024" y="10683"/>
                    </a:lnTo>
                    <a:cubicBezTo>
                      <a:pt x="9244" y="10001"/>
                      <a:pt x="9439" y="9293"/>
                      <a:pt x="9610" y="8586"/>
                    </a:cubicBezTo>
                    <a:lnTo>
                      <a:pt x="9073" y="8440"/>
                    </a:lnTo>
                    <a:close/>
                    <a:moveTo>
                      <a:pt x="7854" y="12561"/>
                    </a:moveTo>
                    <a:cubicBezTo>
                      <a:pt x="7610" y="13244"/>
                      <a:pt x="7366" y="13927"/>
                      <a:pt x="7122" y="14610"/>
                    </a:cubicBezTo>
                    <a:lnTo>
                      <a:pt x="7659" y="14805"/>
                    </a:lnTo>
                    <a:cubicBezTo>
                      <a:pt x="7902" y="14147"/>
                      <a:pt x="8146" y="13440"/>
                      <a:pt x="8390" y="12757"/>
                    </a:cubicBezTo>
                    <a:lnTo>
                      <a:pt x="7854" y="12561"/>
                    </a:lnTo>
                    <a:close/>
                    <a:moveTo>
                      <a:pt x="6341" y="16610"/>
                    </a:moveTo>
                    <a:cubicBezTo>
                      <a:pt x="6049" y="17269"/>
                      <a:pt x="5780" y="17927"/>
                      <a:pt x="5463" y="18561"/>
                    </a:cubicBezTo>
                    <a:lnTo>
                      <a:pt x="5976" y="18805"/>
                    </a:lnTo>
                    <a:cubicBezTo>
                      <a:pt x="6268" y="18171"/>
                      <a:pt x="6561" y="17488"/>
                      <a:pt x="6854" y="16805"/>
                    </a:cubicBezTo>
                    <a:lnTo>
                      <a:pt x="6341" y="16610"/>
                    </a:lnTo>
                    <a:close/>
                    <a:moveTo>
                      <a:pt x="4561" y="20513"/>
                    </a:moveTo>
                    <a:cubicBezTo>
                      <a:pt x="4244" y="21171"/>
                      <a:pt x="3902" y="21805"/>
                      <a:pt x="3561" y="22439"/>
                    </a:cubicBezTo>
                    <a:lnTo>
                      <a:pt x="4030" y="22697"/>
                    </a:lnTo>
                    <a:lnTo>
                      <a:pt x="4030" y="22697"/>
                    </a:lnTo>
                    <a:cubicBezTo>
                      <a:pt x="4394" y="22066"/>
                      <a:pt x="4733" y="21412"/>
                      <a:pt x="5049" y="20781"/>
                    </a:cubicBezTo>
                    <a:lnTo>
                      <a:pt x="4561" y="20513"/>
                    </a:lnTo>
                    <a:close/>
                    <a:moveTo>
                      <a:pt x="4030" y="22697"/>
                    </a:moveTo>
                    <a:lnTo>
                      <a:pt x="4030" y="22697"/>
                    </a:lnTo>
                    <a:cubicBezTo>
                      <a:pt x="4028" y="22701"/>
                      <a:pt x="4026" y="22704"/>
                      <a:pt x="4024" y="22708"/>
                    </a:cubicBezTo>
                    <a:lnTo>
                      <a:pt x="4049" y="22708"/>
                    </a:lnTo>
                    <a:lnTo>
                      <a:pt x="4030" y="22697"/>
                    </a:lnTo>
                    <a:close/>
                    <a:moveTo>
                      <a:pt x="2488" y="24293"/>
                    </a:moveTo>
                    <a:cubicBezTo>
                      <a:pt x="2122" y="24903"/>
                      <a:pt x="1732" y="25512"/>
                      <a:pt x="1366" y="26122"/>
                    </a:cubicBezTo>
                    <a:lnTo>
                      <a:pt x="1812" y="26428"/>
                    </a:lnTo>
                    <a:lnTo>
                      <a:pt x="1812" y="26428"/>
                    </a:lnTo>
                    <a:cubicBezTo>
                      <a:pt x="2200" y="25822"/>
                      <a:pt x="2588" y="25216"/>
                      <a:pt x="2976" y="24586"/>
                    </a:cubicBezTo>
                    <a:lnTo>
                      <a:pt x="2488" y="24293"/>
                    </a:lnTo>
                    <a:close/>
                    <a:moveTo>
                      <a:pt x="1812" y="26428"/>
                    </a:moveTo>
                    <a:cubicBezTo>
                      <a:pt x="1810" y="26431"/>
                      <a:pt x="1807" y="26435"/>
                      <a:pt x="1805" y="26439"/>
                    </a:cubicBezTo>
                    <a:lnTo>
                      <a:pt x="1829" y="26439"/>
                    </a:lnTo>
                    <a:lnTo>
                      <a:pt x="1812" y="26428"/>
                    </a:lnTo>
                    <a:close/>
                    <a:moveTo>
                      <a:pt x="171" y="27927"/>
                    </a:moveTo>
                    <a:lnTo>
                      <a:pt x="0" y="28146"/>
                    </a:lnTo>
                    <a:lnTo>
                      <a:pt x="464" y="28488"/>
                    </a:lnTo>
                    <a:lnTo>
                      <a:pt x="634" y="28244"/>
                    </a:lnTo>
                    <a:lnTo>
                      <a:pt x="171" y="27927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61"/>
              <p:cNvSpPr/>
              <p:nvPr/>
            </p:nvSpPr>
            <p:spPr>
              <a:xfrm>
                <a:off x="6414957" y="3360013"/>
                <a:ext cx="601279" cy="604269"/>
              </a:xfrm>
              <a:custGeom>
                <a:avLst/>
                <a:gdLst/>
                <a:ahLst/>
                <a:cxnLst/>
                <a:rect l="l" t="t" r="r" b="b"/>
                <a:pathLst>
                  <a:path w="24537" h="24659" extrusionOk="0">
                    <a:moveTo>
                      <a:pt x="23927" y="1"/>
                    </a:moveTo>
                    <a:cubicBezTo>
                      <a:pt x="18879" y="10464"/>
                      <a:pt x="10440" y="18927"/>
                      <a:pt x="1" y="24049"/>
                    </a:cubicBezTo>
                    <a:lnTo>
                      <a:pt x="294" y="24659"/>
                    </a:lnTo>
                    <a:cubicBezTo>
                      <a:pt x="10879" y="19488"/>
                      <a:pt x="19415" y="10903"/>
                      <a:pt x="24537" y="294"/>
                    </a:cubicBezTo>
                    <a:lnTo>
                      <a:pt x="23927" y="1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61"/>
              <p:cNvSpPr/>
              <p:nvPr/>
            </p:nvSpPr>
            <p:spPr>
              <a:xfrm>
                <a:off x="5047286" y="1347619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61"/>
              <p:cNvSpPr/>
              <p:nvPr/>
            </p:nvSpPr>
            <p:spPr>
              <a:xfrm>
                <a:off x="7943826" y="177078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61"/>
              <p:cNvSpPr/>
              <p:nvPr/>
            </p:nvSpPr>
            <p:spPr>
              <a:xfrm>
                <a:off x="7371110" y="2940454"/>
                <a:ext cx="285851" cy="437267"/>
              </a:xfrm>
              <a:custGeom>
                <a:avLst/>
                <a:gdLst/>
                <a:ahLst/>
                <a:cxnLst/>
                <a:rect l="l" t="t" r="r" b="b"/>
                <a:pathLst>
                  <a:path w="11665" h="17844" extrusionOk="0">
                    <a:moveTo>
                      <a:pt x="5348" y="0"/>
                    </a:moveTo>
                    <a:cubicBezTo>
                      <a:pt x="5250" y="1000"/>
                      <a:pt x="5080" y="1976"/>
                      <a:pt x="4860" y="2952"/>
                    </a:cubicBezTo>
                    <a:cubicBezTo>
                      <a:pt x="4226" y="5732"/>
                      <a:pt x="2763" y="6488"/>
                      <a:pt x="1738" y="7464"/>
                    </a:cubicBezTo>
                    <a:cubicBezTo>
                      <a:pt x="904" y="8278"/>
                      <a:pt x="1525" y="9237"/>
                      <a:pt x="2166" y="9237"/>
                    </a:cubicBezTo>
                    <a:cubicBezTo>
                      <a:pt x="2313" y="9237"/>
                      <a:pt x="2460" y="9187"/>
                      <a:pt x="2592" y="9073"/>
                    </a:cubicBezTo>
                    <a:cubicBezTo>
                      <a:pt x="3348" y="8366"/>
                      <a:pt x="4201" y="7756"/>
                      <a:pt x="4202" y="7756"/>
                    </a:cubicBezTo>
                    <a:lnTo>
                      <a:pt x="4202" y="7756"/>
                    </a:lnTo>
                    <a:lnTo>
                      <a:pt x="3519" y="9805"/>
                    </a:lnTo>
                    <a:cubicBezTo>
                      <a:pt x="3519" y="9805"/>
                      <a:pt x="1202" y="13024"/>
                      <a:pt x="519" y="14049"/>
                    </a:cubicBezTo>
                    <a:cubicBezTo>
                      <a:pt x="0" y="14799"/>
                      <a:pt x="464" y="15367"/>
                      <a:pt x="970" y="15367"/>
                    </a:cubicBezTo>
                    <a:cubicBezTo>
                      <a:pt x="1154" y="15367"/>
                      <a:pt x="1344" y="15291"/>
                      <a:pt x="1494" y="15122"/>
                    </a:cubicBezTo>
                    <a:cubicBezTo>
                      <a:pt x="2031" y="14488"/>
                      <a:pt x="4591" y="11489"/>
                      <a:pt x="4592" y="11488"/>
                    </a:cubicBezTo>
                    <a:lnTo>
                      <a:pt x="4592" y="11488"/>
                    </a:lnTo>
                    <a:cubicBezTo>
                      <a:pt x="4591" y="11489"/>
                      <a:pt x="2153" y="15244"/>
                      <a:pt x="1519" y="16171"/>
                    </a:cubicBezTo>
                    <a:cubicBezTo>
                      <a:pt x="1053" y="16852"/>
                      <a:pt x="1667" y="17362"/>
                      <a:pt x="2180" y="17362"/>
                    </a:cubicBezTo>
                    <a:cubicBezTo>
                      <a:pt x="2365" y="17362"/>
                      <a:pt x="2537" y="17295"/>
                      <a:pt x="2641" y="17146"/>
                    </a:cubicBezTo>
                    <a:lnTo>
                      <a:pt x="5787" y="12707"/>
                    </a:lnTo>
                    <a:lnTo>
                      <a:pt x="5787" y="12707"/>
                    </a:lnTo>
                    <a:cubicBezTo>
                      <a:pt x="5786" y="12708"/>
                      <a:pt x="3909" y="16024"/>
                      <a:pt x="3421" y="16951"/>
                    </a:cubicBezTo>
                    <a:cubicBezTo>
                      <a:pt x="3127" y="17441"/>
                      <a:pt x="3522" y="17844"/>
                      <a:pt x="3940" y="17844"/>
                    </a:cubicBezTo>
                    <a:cubicBezTo>
                      <a:pt x="4146" y="17844"/>
                      <a:pt x="4357" y="17746"/>
                      <a:pt x="4494" y="17512"/>
                    </a:cubicBezTo>
                    <a:cubicBezTo>
                      <a:pt x="4933" y="16829"/>
                      <a:pt x="6811" y="13513"/>
                      <a:pt x="6811" y="13512"/>
                    </a:cubicBezTo>
                    <a:lnTo>
                      <a:pt x="6811" y="13512"/>
                    </a:lnTo>
                    <a:cubicBezTo>
                      <a:pt x="6811" y="13513"/>
                      <a:pt x="5567" y="16146"/>
                      <a:pt x="5299" y="16780"/>
                    </a:cubicBezTo>
                    <a:cubicBezTo>
                      <a:pt x="5173" y="17065"/>
                      <a:pt x="5425" y="17247"/>
                      <a:pt x="5685" y="17247"/>
                    </a:cubicBezTo>
                    <a:cubicBezTo>
                      <a:pt x="5826" y="17247"/>
                      <a:pt x="5969" y="17193"/>
                      <a:pt x="6055" y="17073"/>
                    </a:cubicBezTo>
                    <a:cubicBezTo>
                      <a:pt x="7714" y="15195"/>
                      <a:pt x="8933" y="13000"/>
                      <a:pt x="9640" y="10610"/>
                    </a:cubicBezTo>
                    <a:cubicBezTo>
                      <a:pt x="10592" y="7268"/>
                      <a:pt x="11275" y="3854"/>
                      <a:pt x="11665" y="415"/>
                    </a:cubicBezTo>
                    <a:lnTo>
                      <a:pt x="5348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61"/>
              <p:cNvSpPr/>
              <p:nvPr/>
            </p:nvSpPr>
            <p:spPr>
              <a:xfrm>
                <a:off x="6664202" y="2487739"/>
                <a:ext cx="1056116" cy="624265"/>
              </a:xfrm>
              <a:custGeom>
                <a:avLst/>
                <a:gdLst/>
                <a:ahLst/>
                <a:cxnLst/>
                <a:rect l="l" t="t" r="r" b="b"/>
                <a:pathLst>
                  <a:path w="43098" h="25475" extrusionOk="0">
                    <a:moveTo>
                      <a:pt x="8713" y="0"/>
                    </a:moveTo>
                    <a:cubicBezTo>
                      <a:pt x="5225" y="0"/>
                      <a:pt x="4287" y="1385"/>
                      <a:pt x="4147" y="1719"/>
                    </a:cubicBezTo>
                    <a:cubicBezTo>
                      <a:pt x="0" y="11401"/>
                      <a:pt x="29463" y="16133"/>
                      <a:pt x="29463" y="16133"/>
                    </a:cubicBezTo>
                    <a:lnTo>
                      <a:pt x="26536" y="24547"/>
                    </a:lnTo>
                    <a:cubicBezTo>
                      <a:pt x="29195" y="24718"/>
                      <a:pt x="31878" y="24864"/>
                      <a:pt x="34561" y="25035"/>
                    </a:cubicBezTo>
                    <a:cubicBezTo>
                      <a:pt x="37244" y="25182"/>
                      <a:pt x="39902" y="25328"/>
                      <a:pt x="42536" y="25474"/>
                    </a:cubicBezTo>
                    <a:cubicBezTo>
                      <a:pt x="43097" y="22011"/>
                      <a:pt x="39243" y="9865"/>
                      <a:pt x="39243" y="9865"/>
                    </a:cubicBezTo>
                    <a:cubicBezTo>
                      <a:pt x="39243" y="9865"/>
                      <a:pt x="38658" y="8645"/>
                      <a:pt x="36902" y="8036"/>
                    </a:cubicBezTo>
                    <a:cubicBezTo>
                      <a:pt x="31244" y="6084"/>
                      <a:pt x="19854" y="2206"/>
                      <a:pt x="14025" y="767"/>
                    </a:cubicBezTo>
                    <a:cubicBezTo>
                      <a:pt x="11802" y="208"/>
                      <a:pt x="10066" y="0"/>
                      <a:pt x="8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61"/>
              <p:cNvSpPr/>
              <p:nvPr/>
            </p:nvSpPr>
            <p:spPr>
              <a:xfrm>
                <a:off x="6594876" y="2381630"/>
                <a:ext cx="111792" cy="137473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5610" extrusionOk="0">
                    <a:moveTo>
                      <a:pt x="2586" y="0"/>
                    </a:moveTo>
                    <a:lnTo>
                      <a:pt x="0" y="2317"/>
                    </a:lnTo>
                    <a:lnTo>
                      <a:pt x="25" y="2366"/>
                    </a:lnTo>
                    <a:lnTo>
                      <a:pt x="269" y="3780"/>
                    </a:lnTo>
                    <a:lnTo>
                      <a:pt x="512" y="5317"/>
                    </a:lnTo>
                    <a:lnTo>
                      <a:pt x="2829" y="5610"/>
                    </a:lnTo>
                    <a:lnTo>
                      <a:pt x="4561" y="4561"/>
                    </a:lnTo>
                    <a:lnTo>
                      <a:pt x="2586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61"/>
              <p:cNvSpPr/>
              <p:nvPr/>
            </p:nvSpPr>
            <p:spPr>
              <a:xfrm>
                <a:off x="6595464" y="2418682"/>
                <a:ext cx="57415" cy="5560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269" extrusionOk="0">
                    <a:moveTo>
                      <a:pt x="2342" y="0"/>
                    </a:moveTo>
                    <a:lnTo>
                      <a:pt x="2342" y="0"/>
                    </a:lnTo>
                    <a:cubicBezTo>
                      <a:pt x="2342" y="0"/>
                      <a:pt x="1415" y="415"/>
                      <a:pt x="708" y="659"/>
                    </a:cubicBezTo>
                    <a:cubicBezTo>
                      <a:pt x="488" y="732"/>
                      <a:pt x="245" y="805"/>
                      <a:pt x="1" y="854"/>
                    </a:cubicBezTo>
                    <a:lnTo>
                      <a:pt x="245" y="2268"/>
                    </a:lnTo>
                    <a:cubicBezTo>
                      <a:pt x="684" y="2098"/>
                      <a:pt x="1098" y="1854"/>
                      <a:pt x="1488" y="1561"/>
                    </a:cubicBezTo>
                    <a:cubicBezTo>
                      <a:pt x="1952" y="1171"/>
                      <a:pt x="2244" y="610"/>
                      <a:pt x="2342" y="0"/>
                    </a:cubicBezTo>
                    <a:close/>
                  </a:path>
                </a:pathLst>
              </a:custGeom>
              <a:solidFill>
                <a:srgbClr val="342524">
                  <a:alpha val="61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61"/>
              <p:cNvSpPr/>
              <p:nvPr/>
            </p:nvSpPr>
            <p:spPr>
              <a:xfrm>
                <a:off x="6536896" y="2295444"/>
                <a:ext cx="141663" cy="153107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6248" extrusionOk="0">
                    <a:moveTo>
                      <a:pt x="2641" y="1"/>
                    </a:moveTo>
                    <a:cubicBezTo>
                      <a:pt x="2484" y="1"/>
                      <a:pt x="2327" y="18"/>
                      <a:pt x="2171" y="54"/>
                    </a:cubicBezTo>
                    <a:cubicBezTo>
                      <a:pt x="1342" y="249"/>
                      <a:pt x="635" y="810"/>
                      <a:pt x="269" y="1590"/>
                    </a:cubicBezTo>
                    <a:cubicBezTo>
                      <a:pt x="0" y="2200"/>
                      <a:pt x="147" y="2956"/>
                      <a:pt x="317" y="3712"/>
                    </a:cubicBezTo>
                    <a:cubicBezTo>
                      <a:pt x="665" y="5231"/>
                      <a:pt x="1494" y="6248"/>
                      <a:pt x="2738" y="6248"/>
                    </a:cubicBezTo>
                    <a:cubicBezTo>
                      <a:pt x="2892" y="6248"/>
                      <a:pt x="3053" y="6232"/>
                      <a:pt x="3220" y="6200"/>
                    </a:cubicBezTo>
                    <a:cubicBezTo>
                      <a:pt x="4513" y="5932"/>
                      <a:pt x="5781" y="4273"/>
                      <a:pt x="5391" y="2566"/>
                    </a:cubicBezTo>
                    <a:cubicBezTo>
                      <a:pt x="5066" y="1072"/>
                      <a:pt x="3876" y="1"/>
                      <a:pt x="2641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61"/>
              <p:cNvSpPr/>
              <p:nvPr/>
            </p:nvSpPr>
            <p:spPr>
              <a:xfrm>
                <a:off x="6628351" y="2332349"/>
                <a:ext cx="38252" cy="419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12" extrusionOk="0">
                    <a:moveTo>
                      <a:pt x="698" y="1"/>
                    </a:moveTo>
                    <a:cubicBezTo>
                      <a:pt x="661" y="1"/>
                      <a:pt x="623" y="4"/>
                      <a:pt x="585" y="11"/>
                    </a:cubicBezTo>
                    <a:cubicBezTo>
                      <a:pt x="220" y="109"/>
                      <a:pt x="0" y="548"/>
                      <a:pt x="122" y="1011"/>
                    </a:cubicBezTo>
                    <a:cubicBezTo>
                      <a:pt x="208" y="1418"/>
                      <a:pt x="519" y="1712"/>
                      <a:pt x="841" y="1712"/>
                    </a:cubicBezTo>
                    <a:cubicBezTo>
                      <a:pt x="886" y="1712"/>
                      <a:pt x="931" y="1706"/>
                      <a:pt x="976" y="1694"/>
                    </a:cubicBezTo>
                    <a:cubicBezTo>
                      <a:pt x="1341" y="1621"/>
                      <a:pt x="1561" y="1182"/>
                      <a:pt x="1463" y="718"/>
                    </a:cubicBezTo>
                    <a:cubicBezTo>
                      <a:pt x="1353" y="300"/>
                      <a:pt x="1044" y="1"/>
                      <a:pt x="698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61"/>
              <p:cNvSpPr/>
              <p:nvPr/>
            </p:nvSpPr>
            <p:spPr>
              <a:xfrm>
                <a:off x="6564391" y="2364892"/>
                <a:ext cx="8381" cy="126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15" extrusionOk="0">
                    <a:moveTo>
                      <a:pt x="171" y="0"/>
                    </a:moveTo>
                    <a:cubicBezTo>
                      <a:pt x="122" y="0"/>
                      <a:pt x="98" y="0"/>
                      <a:pt x="74" y="25"/>
                    </a:cubicBezTo>
                    <a:cubicBezTo>
                      <a:pt x="25" y="49"/>
                      <a:pt x="0" y="122"/>
                      <a:pt x="25" y="171"/>
                    </a:cubicBezTo>
                    <a:cubicBezTo>
                      <a:pt x="0" y="244"/>
                      <a:pt x="25" y="317"/>
                      <a:pt x="49" y="366"/>
                    </a:cubicBezTo>
                    <a:cubicBezTo>
                      <a:pt x="49" y="415"/>
                      <a:pt x="74" y="439"/>
                      <a:pt x="122" y="488"/>
                    </a:cubicBezTo>
                    <a:cubicBezTo>
                      <a:pt x="141" y="507"/>
                      <a:pt x="167" y="514"/>
                      <a:pt x="194" y="514"/>
                    </a:cubicBezTo>
                    <a:cubicBezTo>
                      <a:pt x="238" y="514"/>
                      <a:pt x="287" y="494"/>
                      <a:pt x="317" y="464"/>
                    </a:cubicBezTo>
                    <a:cubicBezTo>
                      <a:pt x="342" y="415"/>
                      <a:pt x="342" y="390"/>
                      <a:pt x="342" y="342"/>
                    </a:cubicBezTo>
                    <a:cubicBezTo>
                      <a:pt x="342" y="268"/>
                      <a:pt x="342" y="195"/>
                      <a:pt x="317" y="122"/>
                    </a:cubicBezTo>
                    <a:cubicBezTo>
                      <a:pt x="293" y="98"/>
                      <a:pt x="244" y="49"/>
                      <a:pt x="220" y="25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61"/>
              <p:cNvSpPr/>
              <p:nvPr/>
            </p:nvSpPr>
            <p:spPr>
              <a:xfrm>
                <a:off x="6601444" y="2355654"/>
                <a:ext cx="8381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09" extrusionOk="0">
                    <a:moveTo>
                      <a:pt x="122" y="0"/>
                    </a:moveTo>
                    <a:cubicBezTo>
                      <a:pt x="106" y="0"/>
                      <a:pt x="90" y="11"/>
                      <a:pt x="74" y="11"/>
                    </a:cubicBezTo>
                    <a:cubicBezTo>
                      <a:pt x="25" y="60"/>
                      <a:pt x="1" y="109"/>
                      <a:pt x="1" y="182"/>
                    </a:cubicBezTo>
                    <a:cubicBezTo>
                      <a:pt x="1" y="231"/>
                      <a:pt x="1" y="304"/>
                      <a:pt x="25" y="377"/>
                    </a:cubicBezTo>
                    <a:cubicBezTo>
                      <a:pt x="49" y="402"/>
                      <a:pt x="74" y="450"/>
                      <a:pt x="98" y="475"/>
                    </a:cubicBezTo>
                    <a:cubicBezTo>
                      <a:pt x="120" y="497"/>
                      <a:pt x="157" y="509"/>
                      <a:pt x="193" y="509"/>
                    </a:cubicBezTo>
                    <a:cubicBezTo>
                      <a:pt x="237" y="509"/>
                      <a:pt x="280" y="491"/>
                      <a:pt x="293" y="450"/>
                    </a:cubicBezTo>
                    <a:cubicBezTo>
                      <a:pt x="318" y="426"/>
                      <a:pt x="342" y="377"/>
                      <a:pt x="342" y="353"/>
                    </a:cubicBezTo>
                    <a:cubicBezTo>
                      <a:pt x="342" y="280"/>
                      <a:pt x="318" y="206"/>
                      <a:pt x="293" y="133"/>
                    </a:cubicBezTo>
                    <a:cubicBezTo>
                      <a:pt x="269" y="84"/>
                      <a:pt x="244" y="60"/>
                      <a:pt x="196" y="11"/>
                    </a:cubicBezTo>
                    <a:lnTo>
                      <a:pt x="147" y="11"/>
                    </a:lnTo>
                    <a:cubicBezTo>
                      <a:pt x="139" y="3"/>
                      <a:pt x="131" y="0"/>
                      <a:pt x="1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61"/>
              <p:cNvSpPr/>
              <p:nvPr/>
            </p:nvSpPr>
            <p:spPr>
              <a:xfrm>
                <a:off x="6549443" y="2349258"/>
                <a:ext cx="25730" cy="13527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552" extrusionOk="0">
                    <a:moveTo>
                      <a:pt x="761" y="1"/>
                    </a:moveTo>
                    <a:cubicBezTo>
                      <a:pt x="516" y="1"/>
                      <a:pt x="277" y="116"/>
                      <a:pt x="98" y="272"/>
                    </a:cubicBezTo>
                    <a:cubicBezTo>
                      <a:pt x="74" y="297"/>
                      <a:pt x="49" y="321"/>
                      <a:pt x="25" y="345"/>
                    </a:cubicBezTo>
                    <a:cubicBezTo>
                      <a:pt x="1" y="394"/>
                      <a:pt x="1" y="443"/>
                      <a:pt x="1" y="492"/>
                    </a:cubicBezTo>
                    <a:cubicBezTo>
                      <a:pt x="28" y="537"/>
                      <a:pt x="74" y="552"/>
                      <a:pt x="128" y="552"/>
                    </a:cubicBezTo>
                    <a:cubicBezTo>
                      <a:pt x="219" y="552"/>
                      <a:pt x="329" y="507"/>
                      <a:pt x="391" y="492"/>
                    </a:cubicBezTo>
                    <a:lnTo>
                      <a:pt x="854" y="321"/>
                    </a:lnTo>
                    <a:cubicBezTo>
                      <a:pt x="903" y="321"/>
                      <a:pt x="952" y="297"/>
                      <a:pt x="1001" y="248"/>
                    </a:cubicBezTo>
                    <a:cubicBezTo>
                      <a:pt x="1049" y="223"/>
                      <a:pt x="1049" y="175"/>
                      <a:pt x="1049" y="126"/>
                    </a:cubicBezTo>
                    <a:cubicBezTo>
                      <a:pt x="1025" y="28"/>
                      <a:pt x="903" y="4"/>
                      <a:pt x="830" y="4"/>
                    </a:cubicBezTo>
                    <a:cubicBezTo>
                      <a:pt x="807" y="2"/>
                      <a:pt x="784" y="1"/>
                      <a:pt x="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61"/>
              <p:cNvSpPr/>
              <p:nvPr/>
            </p:nvSpPr>
            <p:spPr>
              <a:xfrm>
                <a:off x="6591274" y="2340019"/>
                <a:ext cx="26931" cy="11174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456" extrusionOk="0">
                    <a:moveTo>
                      <a:pt x="659" y="1"/>
                    </a:moveTo>
                    <a:cubicBezTo>
                      <a:pt x="593" y="1"/>
                      <a:pt x="527" y="6"/>
                      <a:pt x="464" y="15"/>
                    </a:cubicBezTo>
                    <a:cubicBezTo>
                      <a:pt x="342" y="40"/>
                      <a:pt x="220" y="88"/>
                      <a:pt x="123" y="137"/>
                    </a:cubicBezTo>
                    <a:cubicBezTo>
                      <a:pt x="50" y="186"/>
                      <a:pt x="1" y="259"/>
                      <a:pt x="1" y="332"/>
                    </a:cubicBezTo>
                    <a:cubicBezTo>
                      <a:pt x="1" y="429"/>
                      <a:pt x="72" y="455"/>
                      <a:pt x="155" y="455"/>
                    </a:cubicBezTo>
                    <a:cubicBezTo>
                      <a:pt x="219" y="455"/>
                      <a:pt x="290" y="440"/>
                      <a:pt x="342" y="430"/>
                    </a:cubicBezTo>
                    <a:lnTo>
                      <a:pt x="879" y="332"/>
                    </a:lnTo>
                    <a:cubicBezTo>
                      <a:pt x="928" y="308"/>
                      <a:pt x="1001" y="283"/>
                      <a:pt x="1025" y="259"/>
                    </a:cubicBezTo>
                    <a:cubicBezTo>
                      <a:pt x="1074" y="235"/>
                      <a:pt x="1098" y="161"/>
                      <a:pt x="1074" y="113"/>
                    </a:cubicBezTo>
                    <a:cubicBezTo>
                      <a:pt x="1050" y="88"/>
                      <a:pt x="1025" y="64"/>
                      <a:pt x="1001" y="64"/>
                    </a:cubicBezTo>
                    <a:cubicBezTo>
                      <a:pt x="893" y="18"/>
                      <a:pt x="775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61"/>
              <p:cNvSpPr/>
              <p:nvPr/>
            </p:nvSpPr>
            <p:spPr>
              <a:xfrm>
                <a:off x="6577526" y="2366240"/>
                <a:ext cx="1318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72" extrusionOk="0">
                    <a:moveTo>
                      <a:pt x="166" y="0"/>
                    </a:moveTo>
                    <a:cubicBezTo>
                      <a:pt x="137" y="0"/>
                      <a:pt x="108" y="14"/>
                      <a:pt x="98" y="43"/>
                    </a:cubicBezTo>
                    <a:lnTo>
                      <a:pt x="50" y="433"/>
                    </a:lnTo>
                    <a:cubicBezTo>
                      <a:pt x="1" y="530"/>
                      <a:pt x="1" y="628"/>
                      <a:pt x="1" y="701"/>
                    </a:cubicBezTo>
                    <a:cubicBezTo>
                      <a:pt x="50" y="872"/>
                      <a:pt x="294" y="872"/>
                      <a:pt x="416" y="872"/>
                    </a:cubicBezTo>
                    <a:cubicBezTo>
                      <a:pt x="537" y="872"/>
                      <a:pt x="489" y="726"/>
                      <a:pt x="416" y="726"/>
                    </a:cubicBezTo>
                    <a:cubicBezTo>
                      <a:pt x="342" y="726"/>
                      <a:pt x="196" y="726"/>
                      <a:pt x="147" y="628"/>
                    </a:cubicBezTo>
                    <a:cubicBezTo>
                      <a:pt x="147" y="604"/>
                      <a:pt x="172" y="506"/>
                      <a:pt x="196" y="482"/>
                    </a:cubicBezTo>
                    <a:lnTo>
                      <a:pt x="245" y="91"/>
                    </a:lnTo>
                    <a:cubicBezTo>
                      <a:pt x="260" y="32"/>
                      <a:pt x="212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61"/>
              <p:cNvSpPr/>
              <p:nvPr/>
            </p:nvSpPr>
            <p:spPr>
              <a:xfrm>
                <a:off x="6574120" y="2384938"/>
                <a:ext cx="35924" cy="1636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668" extrusionOk="0">
                    <a:moveTo>
                      <a:pt x="1357" y="1"/>
                    </a:moveTo>
                    <a:cubicBezTo>
                      <a:pt x="1330" y="1"/>
                      <a:pt x="1302" y="11"/>
                      <a:pt x="1286" y="36"/>
                    </a:cubicBezTo>
                    <a:cubicBezTo>
                      <a:pt x="1213" y="255"/>
                      <a:pt x="1018" y="426"/>
                      <a:pt x="798" y="475"/>
                    </a:cubicBezTo>
                    <a:cubicBezTo>
                      <a:pt x="712" y="504"/>
                      <a:pt x="621" y="517"/>
                      <a:pt x="532" y="517"/>
                    </a:cubicBezTo>
                    <a:cubicBezTo>
                      <a:pt x="394" y="517"/>
                      <a:pt x="258" y="485"/>
                      <a:pt x="140" y="426"/>
                    </a:cubicBezTo>
                    <a:cubicBezTo>
                      <a:pt x="131" y="424"/>
                      <a:pt x="123" y="423"/>
                      <a:pt x="115" y="423"/>
                    </a:cubicBezTo>
                    <a:cubicBezTo>
                      <a:pt x="35" y="423"/>
                      <a:pt x="0" y="528"/>
                      <a:pt x="67" y="572"/>
                    </a:cubicBezTo>
                    <a:cubicBezTo>
                      <a:pt x="208" y="637"/>
                      <a:pt x="357" y="667"/>
                      <a:pt x="505" y="667"/>
                    </a:cubicBezTo>
                    <a:cubicBezTo>
                      <a:pt x="637" y="667"/>
                      <a:pt x="769" y="643"/>
                      <a:pt x="896" y="597"/>
                    </a:cubicBezTo>
                    <a:cubicBezTo>
                      <a:pt x="1140" y="524"/>
                      <a:pt x="1335" y="328"/>
                      <a:pt x="1433" y="109"/>
                    </a:cubicBezTo>
                    <a:cubicBezTo>
                      <a:pt x="1465" y="44"/>
                      <a:pt x="1411" y="1"/>
                      <a:pt x="1357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61"/>
              <p:cNvSpPr/>
              <p:nvPr/>
            </p:nvSpPr>
            <p:spPr>
              <a:xfrm>
                <a:off x="6546453" y="2372269"/>
                <a:ext cx="103387" cy="7393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3017" extrusionOk="0">
                    <a:moveTo>
                      <a:pt x="3605" y="0"/>
                    </a:moveTo>
                    <a:cubicBezTo>
                      <a:pt x="3590" y="0"/>
                      <a:pt x="3575" y="5"/>
                      <a:pt x="3562" y="16"/>
                    </a:cubicBezTo>
                    <a:cubicBezTo>
                      <a:pt x="3291" y="196"/>
                      <a:pt x="3014" y="243"/>
                      <a:pt x="2729" y="243"/>
                    </a:cubicBezTo>
                    <a:cubicBezTo>
                      <a:pt x="2418" y="243"/>
                      <a:pt x="2097" y="187"/>
                      <a:pt x="1765" y="187"/>
                    </a:cubicBezTo>
                    <a:cubicBezTo>
                      <a:pt x="1579" y="187"/>
                      <a:pt x="1389" y="205"/>
                      <a:pt x="1196" y="260"/>
                    </a:cubicBezTo>
                    <a:cubicBezTo>
                      <a:pt x="562" y="431"/>
                      <a:pt x="1" y="1284"/>
                      <a:pt x="1" y="1284"/>
                    </a:cubicBezTo>
                    <a:cubicBezTo>
                      <a:pt x="1" y="1284"/>
                      <a:pt x="366" y="2480"/>
                      <a:pt x="879" y="2797"/>
                    </a:cubicBezTo>
                    <a:cubicBezTo>
                      <a:pt x="1135" y="2943"/>
                      <a:pt x="1397" y="3016"/>
                      <a:pt x="1693" y="3016"/>
                    </a:cubicBezTo>
                    <a:cubicBezTo>
                      <a:pt x="1988" y="3016"/>
                      <a:pt x="2318" y="2943"/>
                      <a:pt x="2708" y="2797"/>
                    </a:cubicBezTo>
                    <a:cubicBezTo>
                      <a:pt x="3562" y="2480"/>
                      <a:pt x="4196" y="1870"/>
                      <a:pt x="4196" y="1358"/>
                    </a:cubicBezTo>
                    <a:cubicBezTo>
                      <a:pt x="4219" y="1129"/>
                      <a:pt x="3834" y="0"/>
                      <a:pt x="3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61"/>
              <p:cNvSpPr/>
              <p:nvPr/>
            </p:nvSpPr>
            <p:spPr>
              <a:xfrm>
                <a:off x="6630948" y="2332619"/>
                <a:ext cx="18942" cy="4896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98" extrusionOk="0">
                    <a:moveTo>
                      <a:pt x="748" y="0"/>
                    </a:moveTo>
                    <a:cubicBezTo>
                      <a:pt x="650" y="585"/>
                      <a:pt x="431" y="1122"/>
                      <a:pt x="114" y="1610"/>
                    </a:cubicBezTo>
                    <a:cubicBezTo>
                      <a:pt x="1" y="1760"/>
                      <a:pt x="76" y="1998"/>
                      <a:pt x="184" y="1998"/>
                    </a:cubicBezTo>
                    <a:cubicBezTo>
                      <a:pt x="216" y="1998"/>
                      <a:pt x="251" y="1977"/>
                      <a:pt x="284" y="1927"/>
                    </a:cubicBezTo>
                    <a:cubicBezTo>
                      <a:pt x="601" y="1439"/>
                      <a:pt x="772" y="854"/>
                      <a:pt x="772" y="268"/>
                    </a:cubicBez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61"/>
              <p:cNvSpPr/>
              <p:nvPr/>
            </p:nvSpPr>
            <p:spPr>
              <a:xfrm>
                <a:off x="6638814" y="2352321"/>
                <a:ext cx="27789" cy="62684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2558" extrusionOk="0">
                    <a:moveTo>
                      <a:pt x="1110" y="1"/>
                    </a:moveTo>
                    <a:cubicBezTo>
                      <a:pt x="988" y="708"/>
                      <a:pt x="695" y="1367"/>
                      <a:pt x="280" y="1952"/>
                    </a:cubicBezTo>
                    <a:cubicBezTo>
                      <a:pt x="111" y="2155"/>
                      <a:pt x="1" y="2557"/>
                      <a:pt x="120" y="2557"/>
                    </a:cubicBezTo>
                    <a:cubicBezTo>
                      <a:pt x="172" y="2557"/>
                      <a:pt x="270" y="2479"/>
                      <a:pt x="427" y="2269"/>
                    </a:cubicBezTo>
                    <a:cubicBezTo>
                      <a:pt x="914" y="1611"/>
                      <a:pt x="1036" y="489"/>
                      <a:pt x="1110" y="342"/>
                    </a:cubicBezTo>
                    <a:cubicBezTo>
                      <a:pt x="1134" y="245"/>
                      <a:pt x="1134" y="123"/>
                      <a:pt x="1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61"/>
              <p:cNvSpPr/>
              <p:nvPr/>
            </p:nvSpPr>
            <p:spPr>
              <a:xfrm>
                <a:off x="6576644" y="2410620"/>
                <a:ext cx="39159" cy="747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05" extrusionOk="0">
                    <a:moveTo>
                      <a:pt x="85" y="1"/>
                    </a:moveTo>
                    <a:cubicBezTo>
                      <a:pt x="41" y="1"/>
                      <a:pt x="0" y="89"/>
                      <a:pt x="61" y="110"/>
                    </a:cubicBezTo>
                    <a:cubicBezTo>
                      <a:pt x="281" y="232"/>
                      <a:pt x="549" y="305"/>
                      <a:pt x="817" y="305"/>
                    </a:cubicBezTo>
                    <a:cubicBezTo>
                      <a:pt x="1061" y="305"/>
                      <a:pt x="1330" y="232"/>
                      <a:pt x="1549" y="134"/>
                    </a:cubicBezTo>
                    <a:cubicBezTo>
                      <a:pt x="1573" y="134"/>
                      <a:pt x="1598" y="85"/>
                      <a:pt x="1573" y="61"/>
                    </a:cubicBezTo>
                    <a:cubicBezTo>
                      <a:pt x="1573" y="44"/>
                      <a:pt x="1549" y="26"/>
                      <a:pt x="1526" y="26"/>
                    </a:cubicBezTo>
                    <a:cubicBezTo>
                      <a:pt x="1517" y="26"/>
                      <a:pt x="1507" y="29"/>
                      <a:pt x="1500" y="37"/>
                    </a:cubicBezTo>
                    <a:cubicBezTo>
                      <a:pt x="1294" y="128"/>
                      <a:pt x="1073" y="171"/>
                      <a:pt x="850" y="171"/>
                    </a:cubicBezTo>
                    <a:cubicBezTo>
                      <a:pt x="597" y="171"/>
                      <a:pt x="343" y="116"/>
                      <a:pt x="110" y="12"/>
                    </a:cubicBezTo>
                    <a:cubicBezTo>
                      <a:pt x="102" y="4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61"/>
              <p:cNvSpPr/>
              <p:nvPr/>
            </p:nvSpPr>
            <p:spPr>
              <a:xfrm>
                <a:off x="6629527" y="2299144"/>
                <a:ext cx="44256" cy="8966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659" extrusionOk="0">
                    <a:moveTo>
                      <a:pt x="391" y="0"/>
                    </a:moveTo>
                    <a:cubicBezTo>
                      <a:pt x="318" y="49"/>
                      <a:pt x="269" y="98"/>
                      <a:pt x="196" y="147"/>
                    </a:cubicBezTo>
                    <a:cubicBezTo>
                      <a:pt x="74" y="220"/>
                      <a:pt x="1" y="366"/>
                      <a:pt x="25" y="512"/>
                    </a:cubicBezTo>
                    <a:cubicBezTo>
                      <a:pt x="50" y="634"/>
                      <a:pt x="98" y="756"/>
                      <a:pt x="172" y="878"/>
                    </a:cubicBezTo>
                    <a:lnTo>
                      <a:pt x="318" y="1269"/>
                    </a:lnTo>
                    <a:cubicBezTo>
                      <a:pt x="464" y="1634"/>
                      <a:pt x="586" y="2171"/>
                      <a:pt x="1001" y="2342"/>
                    </a:cubicBezTo>
                    <a:cubicBezTo>
                      <a:pt x="1147" y="2390"/>
                      <a:pt x="1269" y="2464"/>
                      <a:pt x="1367" y="2561"/>
                    </a:cubicBezTo>
                    <a:cubicBezTo>
                      <a:pt x="1464" y="2659"/>
                      <a:pt x="1464" y="3171"/>
                      <a:pt x="1513" y="3293"/>
                    </a:cubicBezTo>
                    <a:cubicBezTo>
                      <a:pt x="1586" y="3439"/>
                      <a:pt x="1684" y="3561"/>
                      <a:pt x="1806" y="3659"/>
                    </a:cubicBezTo>
                    <a:cubicBezTo>
                      <a:pt x="1806" y="3659"/>
                      <a:pt x="1757" y="2634"/>
                      <a:pt x="1732" y="2317"/>
                    </a:cubicBezTo>
                    <a:cubicBezTo>
                      <a:pt x="1708" y="2025"/>
                      <a:pt x="1732" y="1732"/>
                      <a:pt x="1684" y="1439"/>
                    </a:cubicBezTo>
                    <a:cubicBezTo>
                      <a:pt x="1635" y="1147"/>
                      <a:pt x="1586" y="854"/>
                      <a:pt x="1489" y="586"/>
                    </a:cubicBezTo>
                    <a:cubicBezTo>
                      <a:pt x="1050" y="586"/>
                      <a:pt x="635" y="366"/>
                      <a:pt x="3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61"/>
              <p:cNvSpPr/>
              <p:nvPr/>
            </p:nvSpPr>
            <p:spPr>
              <a:xfrm>
                <a:off x="6512979" y="2280765"/>
                <a:ext cx="153622" cy="80352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279" extrusionOk="0">
                    <a:moveTo>
                      <a:pt x="3809" y="0"/>
                    </a:moveTo>
                    <a:cubicBezTo>
                      <a:pt x="3757" y="0"/>
                      <a:pt x="3708" y="6"/>
                      <a:pt x="3659" y="19"/>
                    </a:cubicBezTo>
                    <a:cubicBezTo>
                      <a:pt x="3513" y="19"/>
                      <a:pt x="3391" y="43"/>
                      <a:pt x="3245" y="67"/>
                    </a:cubicBezTo>
                    <a:cubicBezTo>
                      <a:pt x="3124" y="33"/>
                      <a:pt x="3000" y="17"/>
                      <a:pt x="2876" y="17"/>
                    </a:cubicBezTo>
                    <a:cubicBezTo>
                      <a:pt x="2650" y="17"/>
                      <a:pt x="2425" y="70"/>
                      <a:pt x="2220" y="165"/>
                    </a:cubicBezTo>
                    <a:cubicBezTo>
                      <a:pt x="2098" y="238"/>
                      <a:pt x="2001" y="336"/>
                      <a:pt x="1879" y="384"/>
                    </a:cubicBezTo>
                    <a:cubicBezTo>
                      <a:pt x="1732" y="458"/>
                      <a:pt x="1586" y="531"/>
                      <a:pt x="1440" y="580"/>
                    </a:cubicBezTo>
                    <a:cubicBezTo>
                      <a:pt x="1293" y="628"/>
                      <a:pt x="1172" y="726"/>
                      <a:pt x="1074" y="848"/>
                    </a:cubicBezTo>
                    <a:cubicBezTo>
                      <a:pt x="806" y="945"/>
                      <a:pt x="586" y="1140"/>
                      <a:pt x="440" y="1409"/>
                    </a:cubicBezTo>
                    <a:cubicBezTo>
                      <a:pt x="342" y="1555"/>
                      <a:pt x="294" y="1726"/>
                      <a:pt x="245" y="1897"/>
                    </a:cubicBezTo>
                    <a:cubicBezTo>
                      <a:pt x="220" y="2019"/>
                      <a:pt x="196" y="2116"/>
                      <a:pt x="147" y="2214"/>
                    </a:cubicBezTo>
                    <a:cubicBezTo>
                      <a:pt x="123" y="2238"/>
                      <a:pt x="98" y="2287"/>
                      <a:pt x="98" y="2336"/>
                    </a:cubicBezTo>
                    <a:cubicBezTo>
                      <a:pt x="50" y="2458"/>
                      <a:pt x="1" y="2604"/>
                      <a:pt x="1" y="2750"/>
                    </a:cubicBezTo>
                    <a:cubicBezTo>
                      <a:pt x="1" y="2872"/>
                      <a:pt x="74" y="2970"/>
                      <a:pt x="172" y="3018"/>
                    </a:cubicBezTo>
                    <a:cubicBezTo>
                      <a:pt x="196" y="3043"/>
                      <a:pt x="245" y="3067"/>
                      <a:pt x="269" y="3092"/>
                    </a:cubicBezTo>
                    <a:cubicBezTo>
                      <a:pt x="269" y="3116"/>
                      <a:pt x="294" y="3165"/>
                      <a:pt x="294" y="3189"/>
                    </a:cubicBezTo>
                    <a:cubicBezTo>
                      <a:pt x="318" y="3214"/>
                      <a:pt x="342" y="3238"/>
                      <a:pt x="391" y="3262"/>
                    </a:cubicBezTo>
                    <a:cubicBezTo>
                      <a:pt x="431" y="3272"/>
                      <a:pt x="476" y="3278"/>
                      <a:pt x="521" y="3278"/>
                    </a:cubicBezTo>
                    <a:cubicBezTo>
                      <a:pt x="585" y="3278"/>
                      <a:pt x="651" y="3267"/>
                      <a:pt x="708" y="3238"/>
                    </a:cubicBezTo>
                    <a:cubicBezTo>
                      <a:pt x="830" y="3165"/>
                      <a:pt x="928" y="3092"/>
                      <a:pt x="1001" y="2994"/>
                    </a:cubicBezTo>
                    <a:cubicBezTo>
                      <a:pt x="1147" y="2848"/>
                      <a:pt x="1318" y="2750"/>
                      <a:pt x="1489" y="2677"/>
                    </a:cubicBezTo>
                    <a:cubicBezTo>
                      <a:pt x="1611" y="2628"/>
                      <a:pt x="1708" y="2555"/>
                      <a:pt x="1781" y="2458"/>
                    </a:cubicBezTo>
                    <a:cubicBezTo>
                      <a:pt x="1814" y="2464"/>
                      <a:pt x="1847" y="2467"/>
                      <a:pt x="1879" y="2467"/>
                    </a:cubicBezTo>
                    <a:cubicBezTo>
                      <a:pt x="1969" y="2467"/>
                      <a:pt x="2058" y="2444"/>
                      <a:pt x="2147" y="2409"/>
                    </a:cubicBezTo>
                    <a:cubicBezTo>
                      <a:pt x="2318" y="2311"/>
                      <a:pt x="2489" y="2189"/>
                      <a:pt x="2611" y="2067"/>
                    </a:cubicBezTo>
                    <a:cubicBezTo>
                      <a:pt x="2732" y="2019"/>
                      <a:pt x="2854" y="1970"/>
                      <a:pt x="2976" y="1970"/>
                    </a:cubicBezTo>
                    <a:cubicBezTo>
                      <a:pt x="3074" y="1945"/>
                      <a:pt x="3147" y="1921"/>
                      <a:pt x="3220" y="1872"/>
                    </a:cubicBezTo>
                    <a:cubicBezTo>
                      <a:pt x="3342" y="1799"/>
                      <a:pt x="3440" y="1726"/>
                      <a:pt x="3513" y="1604"/>
                    </a:cubicBezTo>
                    <a:cubicBezTo>
                      <a:pt x="3635" y="1677"/>
                      <a:pt x="3732" y="1726"/>
                      <a:pt x="3854" y="1775"/>
                    </a:cubicBezTo>
                    <a:cubicBezTo>
                      <a:pt x="3915" y="1785"/>
                      <a:pt x="3976" y="1791"/>
                      <a:pt x="4036" y="1791"/>
                    </a:cubicBezTo>
                    <a:cubicBezTo>
                      <a:pt x="4122" y="1791"/>
                      <a:pt x="4208" y="1779"/>
                      <a:pt x="4293" y="1750"/>
                    </a:cubicBezTo>
                    <a:cubicBezTo>
                      <a:pt x="4342" y="1750"/>
                      <a:pt x="4391" y="1726"/>
                      <a:pt x="4415" y="1726"/>
                    </a:cubicBezTo>
                    <a:cubicBezTo>
                      <a:pt x="4489" y="1750"/>
                      <a:pt x="4562" y="1799"/>
                      <a:pt x="4610" y="1848"/>
                    </a:cubicBezTo>
                    <a:cubicBezTo>
                      <a:pt x="4684" y="1921"/>
                      <a:pt x="4757" y="1994"/>
                      <a:pt x="4830" y="2043"/>
                    </a:cubicBezTo>
                    <a:cubicBezTo>
                      <a:pt x="4877" y="2090"/>
                      <a:pt x="4914" y="2117"/>
                      <a:pt x="4954" y="2117"/>
                    </a:cubicBezTo>
                    <a:cubicBezTo>
                      <a:pt x="4976" y="2117"/>
                      <a:pt x="4999" y="2109"/>
                      <a:pt x="5025" y="2092"/>
                    </a:cubicBezTo>
                    <a:cubicBezTo>
                      <a:pt x="5098" y="2019"/>
                      <a:pt x="5074" y="1970"/>
                      <a:pt x="5098" y="1945"/>
                    </a:cubicBezTo>
                    <a:cubicBezTo>
                      <a:pt x="5147" y="1897"/>
                      <a:pt x="5171" y="1897"/>
                      <a:pt x="5171" y="1848"/>
                    </a:cubicBezTo>
                    <a:cubicBezTo>
                      <a:pt x="5196" y="1799"/>
                      <a:pt x="5171" y="1775"/>
                      <a:pt x="5171" y="1750"/>
                    </a:cubicBezTo>
                    <a:lnTo>
                      <a:pt x="5220" y="1677"/>
                    </a:lnTo>
                    <a:cubicBezTo>
                      <a:pt x="5220" y="1660"/>
                      <a:pt x="5232" y="1643"/>
                      <a:pt x="5257" y="1643"/>
                    </a:cubicBezTo>
                    <a:cubicBezTo>
                      <a:pt x="5267" y="1643"/>
                      <a:pt x="5279" y="1646"/>
                      <a:pt x="5293" y="1653"/>
                    </a:cubicBezTo>
                    <a:cubicBezTo>
                      <a:pt x="5306" y="1640"/>
                      <a:pt x="5324" y="1634"/>
                      <a:pt x="5342" y="1634"/>
                    </a:cubicBezTo>
                    <a:cubicBezTo>
                      <a:pt x="5360" y="1634"/>
                      <a:pt x="5379" y="1640"/>
                      <a:pt x="5391" y="1653"/>
                    </a:cubicBezTo>
                    <a:lnTo>
                      <a:pt x="5489" y="1653"/>
                    </a:lnTo>
                    <a:cubicBezTo>
                      <a:pt x="5537" y="1653"/>
                      <a:pt x="5610" y="1628"/>
                      <a:pt x="5659" y="1604"/>
                    </a:cubicBezTo>
                    <a:cubicBezTo>
                      <a:pt x="5781" y="1555"/>
                      <a:pt x="5952" y="1604"/>
                      <a:pt x="6074" y="1531"/>
                    </a:cubicBezTo>
                    <a:cubicBezTo>
                      <a:pt x="6087" y="1537"/>
                      <a:pt x="6100" y="1540"/>
                      <a:pt x="6113" y="1540"/>
                    </a:cubicBezTo>
                    <a:cubicBezTo>
                      <a:pt x="6147" y="1540"/>
                      <a:pt x="6178" y="1518"/>
                      <a:pt x="6196" y="1482"/>
                    </a:cubicBezTo>
                    <a:cubicBezTo>
                      <a:pt x="6269" y="1384"/>
                      <a:pt x="6196" y="1189"/>
                      <a:pt x="6147" y="1116"/>
                    </a:cubicBezTo>
                    <a:cubicBezTo>
                      <a:pt x="6098" y="1019"/>
                      <a:pt x="6049" y="970"/>
                      <a:pt x="5976" y="921"/>
                    </a:cubicBezTo>
                    <a:cubicBezTo>
                      <a:pt x="5879" y="848"/>
                      <a:pt x="5781" y="848"/>
                      <a:pt x="5732" y="750"/>
                    </a:cubicBezTo>
                    <a:cubicBezTo>
                      <a:pt x="5659" y="580"/>
                      <a:pt x="5537" y="458"/>
                      <a:pt x="5391" y="360"/>
                    </a:cubicBezTo>
                    <a:cubicBezTo>
                      <a:pt x="5220" y="262"/>
                      <a:pt x="5025" y="189"/>
                      <a:pt x="4830" y="141"/>
                    </a:cubicBezTo>
                    <a:cubicBezTo>
                      <a:pt x="4800" y="137"/>
                      <a:pt x="4769" y="135"/>
                      <a:pt x="4738" y="135"/>
                    </a:cubicBezTo>
                    <a:cubicBezTo>
                      <a:pt x="4639" y="135"/>
                      <a:pt x="4536" y="150"/>
                      <a:pt x="4435" y="150"/>
                    </a:cubicBezTo>
                    <a:cubicBezTo>
                      <a:pt x="4362" y="150"/>
                      <a:pt x="4290" y="142"/>
                      <a:pt x="4220" y="116"/>
                    </a:cubicBezTo>
                    <a:cubicBezTo>
                      <a:pt x="4147" y="67"/>
                      <a:pt x="4050" y="43"/>
                      <a:pt x="3976" y="19"/>
                    </a:cubicBezTo>
                    <a:cubicBezTo>
                      <a:pt x="3915" y="6"/>
                      <a:pt x="3861" y="0"/>
                      <a:pt x="38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61"/>
              <p:cNvSpPr/>
              <p:nvPr/>
            </p:nvSpPr>
            <p:spPr>
              <a:xfrm>
                <a:off x="6314559" y="2541210"/>
                <a:ext cx="853485" cy="1590399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64901" extrusionOk="0">
                    <a:moveTo>
                      <a:pt x="11098" y="0"/>
                    </a:moveTo>
                    <a:cubicBezTo>
                      <a:pt x="10464" y="317"/>
                      <a:pt x="9878" y="707"/>
                      <a:pt x="9342" y="1195"/>
                    </a:cubicBezTo>
                    <a:cubicBezTo>
                      <a:pt x="8708" y="1756"/>
                      <a:pt x="8122" y="2390"/>
                      <a:pt x="7561" y="3049"/>
                    </a:cubicBezTo>
                    <a:cubicBezTo>
                      <a:pt x="7561" y="3049"/>
                      <a:pt x="4756" y="20243"/>
                      <a:pt x="3293" y="32414"/>
                    </a:cubicBezTo>
                    <a:cubicBezTo>
                      <a:pt x="1147" y="50267"/>
                      <a:pt x="0" y="64901"/>
                      <a:pt x="0" y="64901"/>
                    </a:cubicBezTo>
                    <a:cubicBezTo>
                      <a:pt x="0" y="64901"/>
                      <a:pt x="8708" y="63633"/>
                      <a:pt x="16707" y="62560"/>
                    </a:cubicBezTo>
                    <a:cubicBezTo>
                      <a:pt x="20732" y="62023"/>
                      <a:pt x="24585" y="61511"/>
                      <a:pt x="27024" y="61267"/>
                    </a:cubicBezTo>
                    <a:cubicBezTo>
                      <a:pt x="29171" y="61047"/>
                      <a:pt x="30707" y="60877"/>
                      <a:pt x="31829" y="60755"/>
                    </a:cubicBezTo>
                    <a:cubicBezTo>
                      <a:pt x="34585" y="60462"/>
                      <a:pt x="34829" y="60413"/>
                      <a:pt x="34829" y="60413"/>
                    </a:cubicBezTo>
                    <a:lnTo>
                      <a:pt x="27146" y="31536"/>
                    </a:lnTo>
                    <a:lnTo>
                      <a:pt x="110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61"/>
              <p:cNvSpPr/>
              <p:nvPr/>
            </p:nvSpPr>
            <p:spPr>
              <a:xfrm>
                <a:off x="6444854" y="4204548"/>
                <a:ext cx="294673" cy="126838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5176" extrusionOk="0">
                    <a:moveTo>
                      <a:pt x="708" y="0"/>
                    </a:moveTo>
                    <a:lnTo>
                      <a:pt x="0" y="4732"/>
                    </a:lnTo>
                    <a:cubicBezTo>
                      <a:pt x="0" y="4732"/>
                      <a:pt x="1976" y="5122"/>
                      <a:pt x="6000" y="5171"/>
                    </a:cubicBezTo>
                    <a:cubicBezTo>
                      <a:pt x="6222" y="5174"/>
                      <a:pt x="6439" y="5175"/>
                      <a:pt x="6649" y="5175"/>
                    </a:cubicBezTo>
                    <a:cubicBezTo>
                      <a:pt x="10219" y="5175"/>
                      <a:pt x="12025" y="4805"/>
                      <a:pt x="12025" y="4805"/>
                    </a:cubicBezTo>
                    <a:cubicBezTo>
                      <a:pt x="12025" y="4805"/>
                      <a:pt x="10293" y="2147"/>
                      <a:pt x="10147" y="1830"/>
                    </a:cubicBezTo>
                    <a:cubicBezTo>
                      <a:pt x="10000" y="1488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61"/>
              <p:cNvSpPr/>
              <p:nvPr/>
            </p:nvSpPr>
            <p:spPr>
              <a:xfrm>
                <a:off x="6095211" y="4198176"/>
                <a:ext cx="497280" cy="490051"/>
              </a:xfrm>
              <a:custGeom>
                <a:avLst/>
                <a:gdLst/>
                <a:ahLst/>
                <a:cxnLst/>
                <a:rect l="l" t="t" r="r" b="b"/>
                <a:pathLst>
                  <a:path w="20293" h="19998" extrusionOk="0">
                    <a:moveTo>
                      <a:pt x="16406" y="1"/>
                    </a:moveTo>
                    <a:cubicBezTo>
                      <a:pt x="15247" y="1"/>
                      <a:pt x="12220" y="1382"/>
                      <a:pt x="12220" y="1382"/>
                    </a:cubicBezTo>
                    <a:cubicBezTo>
                      <a:pt x="12220" y="1382"/>
                      <a:pt x="11659" y="4919"/>
                      <a:pt x="11122" y="7992"/>
                    </a:cubicBezTo>
                    <a:cubicBezTo>
                      <a:pt x="11049" y="8504"/>
                      <a:pt x="10976" y="9016"/>
                      <a:pt x="10903" y="9480"/>
                    </a:cubicBezTo>
                    <a:cubicBezTo>
                      <a:pt x="10805" y="10236"/>
                      <a:pt x="10634" y="10992"/>
                      <a:pt x="10415" y="11699"/>
                    </a:cubicBezTo>
                    <a:cubicBezTo>
                      <a:pt x="10390" y="11772"/>
                      <a:pt x="10366" y="11846"/>
                      <a:pt x="10342" y="11919"/>
                    </a:cubicBezTo>
                    <a:cubicBezTo>
                      <a:pt x="10098" y="12577"/>
                      <a:pt x="9732" y="13211"/>
                      <a:pt x="9269" y="13748"/>
                    </a:cubicBezTo>
                    <a:cubicBezTo>
                      <a:pt x="9220" y="13797"/>
                      <a:pt x="9195" y="13846"/>
                      <a:pt x="9122" y="13894"/>
                    </a:cubicBezTo>
                    <a:cubicBezTo>
                      <a:pt x="9073" y="13943"/>
                      <a:pt x="8951" y="14089"/>
                      <a:pt x="8854" y="14163"/>
                    </a:cubicBezTo>
                    <a:cubicBezTo>
                      <a:pt x="8415" y="14602"/>
                      <a:pt x="7903" y="15016"/>
                      <a:pt x="7390" y="15358"/>
                    </a:cubicBezTo>
                    <a:lnTo>
                      <a:pt x="7195" y="15480"/>
                    </a:lnTo>
                    <a:cubicBezTo>
                      <a:pt x="6659" y="15845"/>
                      <a:pt x="6098" y="16163"/>
                      <a:pt x="5488" y="16431"/>
                    </a:cubicBezTo>
                    <a:lnTo>
                      <a:pt x="5293" y="16528"/>
                    </a:lnTo>
                    <a:cubicBezTo>
                      <a:pt x="4220" y="17016"/>
                      <a:pt x="3122" y="17406"/>
                      <a:pt x="2000" y="17675"/>
                    </a:cubicBezTo>
                    <a:cubicBezTo>
                      <a:pt x="1586" y="17797"/>
                      <a:pt x="1196" y="17943"/>
                      <a:pt x="805" y="18138"/>
                    </a:cubicBezTo>
                    <a:lnTo>
                      <a:pt x="732" y="18187"/>
                    </a:lnTo>
                    <a:lnTo>
                      <a:pt x="659" y="18236"/>
                    </a:lnTo>
                    <a:cubicBezTo>
                      <a:pt x="513" y="18333"/>
                      <a:pt x="366" y="18480"/>
                      <a:pt x="269" y="18626"/>
                    </a:cubicBezTo>
                    <a:cubicBezTo>
                      <a:pt x="220" y="18699"/>
                      <a:pt x="171" y="18797"/>
                      <a:pt x="122" y="18894"/>
                    </a:cubicBezTo>
                    <a:cubicBezTo>
                      <a:pt x="122" y="18919"/>
                      <a:pt x="98" y="18943"/>
                      <a:pt x="98" y="18967"/>
                    </a:cubicBezTo>
                    <a:cubicBezTo>
                      <a:pt x="98" y="18992"/>
                      <a:pt x="74" y="19016"/>
                      <a:pt x="74" y="19065"/>
                    </a:cubicBezTo>
                    <a:cubicBezTo>
                      <a:pt x="49" y="19114"/>
                      <a:pt x="25" y="19162"/>
                      <a:pt x="25" y="19236"/>
                    </a:cubicBezTo>
                    <a:cubicBezTo>
                      <a:pt x="0" y="19406"/>
                      <a:pt x="25" y="19601"/>
                      <a:pt x="122" y="19748"/>
                    </a:cubicBezTo>
                    <a:cubicBezTo>
                      <a:pt x="171" y="19845"/>
                      <a:pt x="269" y="19919"/>
                      <a:pt x="391" y="19943"/>
                    </a:cubicBezTo>
                    <a:cubicBezTo>
                      <a:pt x="626" y="19984"/>
                      <a:pt x="2122" y="19997"/>
                      <a:pt x="4128" y="19997"/>
                    </a:cubicBezTo>
                    <a:cubicBezTo>
                      <a:pt x="8138" y="19997"/>
                      <a:pt x="14187" y="19943"/>
                      <a:pt x="16268" y="19943"/>
                    </a:cubicBezTo>
                    <a:cubicBezTo>
                      <a:pt x="16344" y="19951"/>
                      <a:pt x="16419" y="19955"/>
                      <a:pt x="16494" y="19955"/>
                    </a:cubicBezTo>
                    <a:cubicBezTo>
                      <a:pt x="16857" y="19955"/>
                      <a:pt x="17213" y="19861"/>
                      <a:pt x="17537" y="19699"/>
                    </a:cubicBezTo>
                    <a:cubicBezTo>
                      <a:pt x="17561" y="19675"/>
                      <a:pt x="17610" y="19626"/>
                      <a:pt x="17659" y="19601"/>
                    </a:cubicBezTo>
                    <a:cubicBezTo>
                      <a:pt x="17683" y="19577"/>
                      <a:pt x="17707" y="19528"/>
                      <a:pt x="17756" y="19504"/>
                    </a:cubicBezTo>
                    <a:lnTo>
                      <a:pt x="17781" y="19455"/>
                    </a:lnTo>
                    <a:cubicBezTo>
                      <a:pt x="17805" y="19431"/>
                      <a:pt x="17829" y="19406"/>
                      <a:pt x="17854" y="19358"/>
                    </a:cubicBezTo>
                    <a:cubicBezTo>
                      <a:pt x="17878" y="19333"/>
                      <a:pt x="17902" y="19309"/>
                      <a:pt x="17927" y="19260"/>
                    </a:cubicBezTo>
                    <a:lnTo>
                      <a:pt x="17951" y="19211"/>
                    </a:lnTo>
                    <a:cubicBezTo>
                      <a:pt x="17951" y="19187"/>
                      <a:pt x="17976" y="19138"/>
                      <a:pt x="18000" y="19089"/>
                    </a:cubicBezTo>
                    <a:cubicBezTo>
                      <a:pt x="18024" y="19065"/>
                      <a:pt x="18024" y="18992"/>
                      <a:pt x="18049" y="18943"/>
                    </a:cubicBezTo>
                    <a:cubicBezTo>
                      <a:pt x="18073" y="18894"/>
                      <a:pt x="18073" y="18845"/>
                      <a:pt x="18098" y="18797"/>
                    </a:cubicBezTo>
                    <a:cubicBezTo>
                      <a:pt x="18098" y="18723"/>
                      <a:pt x="18122" y="18675"/>
                      <a:pt x="18146" y="18626"/>
                    </a:cubicBezTo>
                    <a:lnTo>
                      <a:pt x="18171" y="18406"/>
                    </a:lnTo>
                    <a:cubicBezTo>
                      <a:pt x="18171" y="18333"/>
                      <a:pt x="18195" y="18260"/>
                      <a:pt x="18195" y="18187"/>
                    </a:cubicBezTo>
                    <a:cubicBezTo>
                      <a:pt x="18220" y="18114"/>
                      <a:pt x="18195" y="18065"/>
                      <a:pt x="18220" y="18016"/>
                    </a:cubicBezTo>
                    <a:lnTo>
                      <a:pt x="18220" y="17845"/>
                    </a:lnTo>
                    <a:cubicBezTo>
                      <a:pt x="18244" y="17528"/>
                      <a:pt x="18244" y="17211"/>
                      <a:pt x="18293" y="16943"/>
                    </a:cubicBezTo>
                    <a:cubicBezTo>
                      <a:pt x="18366" y="16211"/>
                      <a:pt x="18439" y="15480"/>
                      <a:pt x="18537" y="14748"/>
                    </a:cubicBezTo>
                    <a:lnTo>
                      <a:pt x="19049" y="11699"/>
                    </a:lnTo>
                    <a:lnTo>
                      <a:pt x="20293" y="3919"/>
                    </a:lnTo>
                    <a:cubicBezTo>
                      <a:pt x="20293" y="3919"/>
                      <a:pt x="17122" y="187"/>
                      <a:pt x="16683" y="41"/>
                    </a:cubicBezTo>
                    <a:cubicBezTo>
                      <a:pt x="16611" y="13"/>
                      <a:pt x="16517" y="1"/>
                      <a:pt x="164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61"/>
              <p:cNvSpPr/>
              <p:nvPr/>
            </p:nvSpPr>
            <p:spPr>
              <a:xfrm>
                <a:off x="6095211" y="4430464"/>
                <a:ext cx="466796" cy="257768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0519" extrusionOk="0">
                    <a:moveTo>
                      <a:pt x="10903" y="1"/>
                    </a:moveTo>
                    <a:cubicBezTo>
                      <a:pt x="10805" y="757"/>
                      <a:pt x="10634" y="1513"/>
                      <a:pt x="10415" y="2220"/>
                    </a:cubicBezTo>
                    <a:cubicBezTo>
                      <a:pt x="10390" y="2293"/>
                      <a:pt x="10366" y="2367"/>
                      <a:pt x="10342" y="2440"/>
                    </a:cubicBezTo>
                    <a:cubicBezTo>
                      <a:pt x="10098" y="3098"/>
                      <a:pt x="9732" y="3732"/>
                      <a:pt x="9269" y="4269"/>
                    </a:cubicBezTo>
                    <a:cubicBezTo>
                      <a:pt x="9244" y="4318"/>
                      <a:pt x="9195" y="4367"/>
                      <a:pt x="9122" y="4415"/>
                    </a:cubicBezTo>
                    <a:cubicBezTo>
                      <a:pt x="9073" y="4464"/>
                      <a:pt x="8976" y="4610"/>
                      <a:pt x="8878" y="4684"/>
                    </a:cubicBezTo>
                    <a:cubicBezTo>
                      <a:pt x="8415" y="5123"/>
                      <a:pt x="7903" y="5537"/>
                      <a:pt x="7390" y="5879"/>
                    </a:cubicBezTo>
                    <a:lnTo>
                      <a:pt x="7220" y="6001"/>
                    </a:lnTo>
                    <a:cubicBezTo>
                      <a:pt x="6659" y="6366"/>
                      <a:pt x="6098" y="6684"/>
                      <a:pt x="5488" y="6952"/>
                    </a:cubicBezTo>
                    <a:lnTo>
                      <a:pt x="5293" y="7049"/>
                    </a:lnTo>
                    <a:cubicBezTo>
                      <a:pt x="4220" y="7537"/>
                      <a:pt x="3122" y="7927"/>
                      <a:pt x="2000" y="8196"/>
                    </a:cubicBezTo>
                    <a:cubicBezTo>
                      <a:pt x="1586" y="8318"/>
                      <a:pt x="1196" y="8464"/>
                      <a:pt x="805" y="8659"/>
                    </a:cubicBezTo>
                    <a:lnTo>
                      <a:pt x="732" y="8708"/>
                    </a:lnTo>
                    <a:lnTo>
                      <a:pt x="659" y="8757"/>
                    </a:lnTo>
                    <a:cubicBezTo>
                      <a:pt x="513" y="8854"/>
                      <a:pt x="391" y="9001"/>
                      <a:pt x="269" y="9147"/>
                    </a:cubicBezTo>
                    <a:cubicBezTo>
                      <a:pt x="220" y="9220"/>
                      <a:pt x="171" y="9318"/>
                      <a:pt x="122" y="9415"/>
                    </a:cubicBezTo>
                    <a:cubicBezTo>
                      <a:pt x="122" y="9440"/>
                      <a:pt x="98" y="9464"/>
                      <a:pt x="98" y="9488"/>
                    </a:cubicBezTo>
                    <a:cubicBezTo>
                      <a:pt x="98" y="9513"/>
                      <a:pt x="74" y="9537"/>
                      <a:pt x="74" y="9586"/>
                    </a:cubicBezTo>
                    <a:cubicBezTo>
                      <a:pt x="49" y="9635"/>
                      <a:pt x="25" y="9683"/>
                      <a:pt x="25" y="9757"/>
                    </a:cubicBezTo>
                    <a:cubicBezTo>
                      <a:pt x="0" y="9927"/>
                      <a:pt x="25" y="10122"/>
                      <a:pt x="122" y="10269"/>
                    </a:cubicBezTo>
                    <a:cubicBezTo>
                      <a:pt x="171" y="10366"/>
                      <a:pt x="269" y="10440"/>
                      <a:pt x="391" y="10464"/>
                    </a:cubicBezTo>
                    <a:cubicBezTo>
                      <a:pt x="626" y="10505"/>
                      <a:pt x="2122" y="10518"/>
                      <a:pt x="4128" y="10518"/>
                    </a:cubicBezTo>
                    <a:cubicBezTo>
                      <a:pt x="8138" y="10518"/>
                      <a:pt x="14187" y="10464"/>
                      <a:pt x="16268" y="10464"/>
                    </a:cubicBezTo>
                    <a:cubicBezTo>
                      <a:pt x="16344" y="10472"/>
                      <a:pt x="16419" y="10476"/>
                      <a:pt x="16494" y="10476"/>
                    </a:cubicBezTo>
                    <a:cubicBezTo>
                      <a:pt x="16857" y="10476"/>
                      <a:pt x="17213" y="10382"/>
                      <a:pt x="17537" y="10220"/>
                    </a:cubicBezTo>
                    <a:cubicBezTo>
                      <a:pt x="17561" y="10196"/>
                      <a:pt x="17610" y="10147"/>
                      <a:pt x="17659" y="10122"/>
                    </a:cubicBezTo>
                    <a:cubicBezTo>
                      <a:pt x="17683" y="10098"/>
                      <a:pt x="17707" y="10049"/>
                      <a:pt x="17756" y="10025"/>
                    </a:cubicBezTo>
                    <a:lnTo>
                      <a:pt x="17781" y="9976"/>
                    </a:lnTo>
                    <a:cubicBezTo>
                      <a:pt x="17805" y="9952"/>
                      <a:pt x="17829" y="9927"/>
                      <a:pt x="17854" y="9879"/>
                    </a:cubicBezTo>
                    <a:cubicBezTo>
                      <a:pt x="17878" y="9854"/>
                      <a:pt x="17902" y="9830"/>
                      <a:pt x="17927" y="9781"/>
                    </a:cubicBezTo>
                    <a:lnTo>
                      <a:pt x="17951" y="9732"/>
                    </a:lnTo>
                    <a:cubicBezTo>
                      <a:pt x="17951" y="9708"/>
                      <a:pt x="17976" y="9659"/>
                      <a:pt x="18000" y="9610"/>
                    </a:cubicBezTo>
                    <a:cubicBezTo>
                      <a:pt x="18024" y="9586"/>
                      <a:pt x="18024" y="9513"/>
                      <a:pt x="18049" y="9464"/>
                    </a:cubicBezTo>
                    <a:cubicBezTo>
                      <a:pt x="18073" y="9415"/>
                      <a:pt x="18073" y="9366"/>
                      <a:pt x="18098" y="9318"/>
                    </a:cubicBezTo>
                    <a:cubicBezTo>
                      <a:pt x="18098" y="9244"/>
                      <a:pt x="18122" y="9196"/>
                      <a:pt x="18146" y="9147"/>
                    </a:cubicBezTo>
                    <a:lnTo>
                      <a:pt x="18171" y="8927"/>
                    </a:lnTo>
                    <a:cubicBezTo>
                      <a:pt x="18171" y="8854"/>
                      <a:pt x="18195" y="8781"/>
                      <a:pt x="18195" y="8708"/>
                    </a:cubicBezTo>
                    <a:cubicBezTo>
                      <a:pt x="18220" y="8635"/>
                      <a:pt x="18195" y="8586"/>
                      <a:pt x="18220" y="8537"/>
                    </a:cubicBezTo>
                    <a:lnTo>
                      <a:pt x="18220" y="8366"/>
                    </a:lnTo>
                    <a:cubicBezTo>
                      <a:pt x="18244" y="8049"/>
                      <a:pt x="18244" y="7732"/>
                      <a:pt x="18293" y="7464"/>
                    </a:cubicBezTo>
                    <a:cubicBezTo>
                      <a:pt x="18366" y="6732"/>
                      <a:pt x="18439" y="6001"/>
                      <a:pt x="18537" y="5269"/>
                    </a:cubicBezTo>
                    <a:lnTo>
                      <a:pt x="19049" y="2220"/>
                    </a:lnTo>
                    <a:lnTo>
                      <a:pt x="12537" y="2220"/>
                    </a:lnTo>
                    <a:cubicBezTo>
                      <a:pt x="12390" y="1440"/>
                      <a:pt x="11951" y="757"/>
                      <a:pt x="11342" y="293"/>
                    </a:cubicBezTo>
                    <a:cubicBezTo>
                      <a:pt x="11195" y="196"/>
                      <a:pt x="11049" y="98"/>
                      <a:pt x="10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61"/>
              <p:cNvSpPr/>
              <p:nvPr/>
            </p:nvSpPr>
            <p:spPr>
              <a:xfrm>
                <a:off x="6093422" y="4654592"/>
                <a:ext cx="446481" cy="33645"/>
              </a:xfrm>
              <a:custGeom>
                <a:avLst/>
                <a:gdLst/>
                <a:ahLst/>
                <a:cxnLst/>
                <a:rect l="l" t="t" r="r" b="b"/>
                <a:pathLst>
                  <a:path w="18220" h="1373" extrusionOk="0">
                    <a:moveTo>
                      <a:pt x="366" y="1"/>
                    </a:moveTo>
                    <a:cubicBezTo>
                      <a:pt x="0" y="537"/>
                      <a:pt x="0" y="1220"/>
                      <a:pt x="464" y="1318"/>
                    </a:cubicBezTo>
                    <a:cubicBezTo>
                      <a:pt x="699" y="1359"/>
                      <a:pt x="2195" y="1372"/>
                      <a:pt x="4201" y="1372"/>
                    </a:cubicBezTo>
                    <a:cubicBezTo>
                      <a:pt x="8211" y="1372"/>
                      <a:pt x="14260" y="1318"/>
                      <a:pt x="16341" y="1318"/>
                    </a:cubicBezTo>
                    <a:cubicBezTo>
                      <a:pt x="16417" y="1326"/>
                      <a:pt x="16492" y="1330"/>
                      <a:pt x="16567" y="1330"/>
                    </a:cubicBezTo>
                    <a:cubicBezTo>
                      <a:pt x="16930" y="1330"/>
                      <a:pt x="17286" y="1236"/>
                      <a:pt x="17610" y="1074"/>
                    </a:cubicBezTo>
                    <a:cubicBezTo>
                      <a:pt x="17927" y="806"/>
                      <a:pt x="18146" y="416"/>
                      <a:pt x="18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61"/>
              <p:cNvSpPr/>
              <p:nvPr/>
            </p:nvSpPr>
            <p:spPr>
              <a:xfrm>
                <a:off x="6670769" y="3487320"/>
                <a:ext cx="466208" cy="586944"/>
              </a:xfrm>
              <a:custGeom>
                <a:avLst/>
                <a:gdLst/>
                <a:ahLst/>
                <a:cxnLst/>
                <a:rect l="l" t="t" r="r" b="b"/>
                <a:pathLst>
                  <a:path w="19025" h="23952" extrusionOk="0">
                    <a:moveTo>
                      <a:pt x="11318" y="1"/>
                    </a:moveTo>
                    <a:lnTo>
                      <a:pt x="5098" y="1172"/>
                    </a:lnTo>
                    <a:cubicBezTo>
                      <a:pt x="5098" y="1172"/>
                      <a:pt x="318" y="15074"/>
                      <a:pt x="98" y="18074"/>
                    </a:cubicBezTo>
                    <a:cubicBezTo>
                      <a:pt x="1" y="19318"/>
                      <a:pt x="952" y="21635"/>
                      <a:pt x="2147" y="23952"/>
                    </a:cubicBezTo>
                    <a:cubicBezTo>
                      <a:pt x="6196" y="23415"/>
                      <a:pt x="10049" y="22903"/>
                      <a:pt x="12488" y="22659"/>
                    </a:cubicBezTo>
                    <a:cubicBezTo>
                      <a:pt x="14635" y="22439"/>
                      <a:pt x="16171" y="22269"/>
                      <a:pt x="17293" y="22147"/>
                    </a:cubicBezTo>
                    <a:cubicBezTo>
                      <a:pt x="18342" y="21171"/>
                      <a:pt x="19025" y="20537"/>
                      <a:pt x="19025" y="20537"/>
                    </a:cubicBez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61"/>
              <p:cNvSpPr/>
              <p:nvPr/>
            </p:nvSpPr>
            <p:spPr>
              <a:xfrm>
                <a:off x="5758703" y="2531408"/>
                <a:ext cx="349074" cy="422809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7254" extrusionOk="0">
                    <a:moveTo>
                      <a:pt x="4425" y="0"/>
                    </a:moveTo>
                    <a:cubicBezTo>
                      <a:pt x="3377" y="0"/>
                      <a:pt x="2952" y="595"/>
                      <a:pt x="2952" y="595"/>
                    </a:cubicBezTo>
                    <a:cubicBezTo>
                      <a:pt x="2836" y="566"/>
                      <a:pt x="2717" y="552"/>
                      <a:pt x="2598" y="552"/>
                    </a:cubicBezTo>
                    <a:cubicBezTo>
                      <a:pt x="2319" y="552"/>
                      <a:pt x="2038" y="629"/>
                      <a:pt x="1781" y="766"/>
                    </a:cubicBezTo>
                    <a:cubicBezTo>
                      <a:pt x="1440" y="961"/>
                      <a:pt x="1220" y="1302"/>
                      <a:pt x="1172" y="1693"/>
                    </a:cubicBezTo>
                    <a:cubicBezTo>
                      <a:pt x="855" y="1839"/>
                      <a:pt x="611" y="2132"/>
                      <a:pt x="538" y="2473"/>
                    </a:cubicBezTo>
                    <a:cubicBezTo>
                      <a:pt x="440" y="2912"/>
                      <a:pt x="489" y="3376"/>
                      <a:pt x="660" y="3790"/>
                    </a:cubicBezTo>
                    <a:cubicBezTo>
                      <a:pt x="660" y="3790"/>
                      <a:pt x="538" y="3839"/>
                      <a:pt x="294" y="4302"/>
                    </a:cubicBezTo>
                    <a:cubicBezTo>
                      <a:pt x="1" y="4863"/>
                      <a:pt x="50" y="5546"/>
                      <a:pt x="391" y="6058"/>
                    </a:cubicBezTo>
                    <a:cubicBezTo>
                      <a:pt x="733" y="6741"/>
                      <a:pt x="1464" y="7400"/>
                      <a:pt x="2586" y="8034"/>
                    </a:cubicBezTo>
                    <a:cubicBezTo>
                      <a:pt x="3684" y="8668"/>
                      <a:pt x="5464" y="10473"/>
                      <a:pt x="5879" y="10912"/>
                    </a:cubicBezTo>
                    <a:cubicBezTo>
                      <a:pt x="6294" y="11424"/>
                      <a:pt x="6684" y="11961"/>
                      <a:pt x="7050" y="12522"/>
                    </a:cubicBezTo>
                    <a:cubicBezTo>
                      <a:pt x="7415" y="13058"/>
                      <a:pt x="7806" y="13644"/>
                      <a:pt x="8147" y="14107"/>
                    </a:cubicBezTo>
                    <a:lnTo>
                      <a:pt x="8415" y="14497"/>
                    </a:lnTo>
                    <a:cubicBezTo>
                      <a:pt x="9172" y="15546"/>
                      <a:pt x="10367" y="17253"/>
                      <a:pt x="10367" y="17253"/>
                    </a:cubicBezTo>
                    <a:cubicBezTo>
                      <a:pt x="10367" y="17253"/>
                      <a:pt x="12537" y="16302"/>
                      <a:pt x="12903" y="16034"/>
                    </a:cubicBezTo>
                    <a:cubicBezTo>
                      <a:pt x="13269" y="15766"/>
                      <a:pt x="14245" y="12741"/>
                      <a:pt x="14245" y="12741"/>
                    </a:cubicBezTo>
                    <a:lnTo>
                      <a:pt x="13684" y="11814"/>
                    </a:lnTo>
                    <a:lnTo>
                      <a:pt x="12806" y="10351"/>
                    </a:lnTo>
                    <a:lnTo>
                      <a:pt x="11806" y="8693"/>
                    </a:lnTo>
                    <a:lnTo>
                      <a:pt x="10830" y="7107"/>
                    </a:lnTo>
                    <a:lnTo>
                      <a:pt x="7098" y="1010"/>
                    </a:lnTo>
                    <a:cubicBezTo>
                      <a:pt x="7001" y="888"/>
                      <a:pt x="6903" y="790"/>
                      <a:pt x="6781" y="693"/>
                    </a:cubicBezTo>
                    <a:cubicBezTo>
                      <a:pt x="6147" y="278"/>
                      <a:pt x="5416" y="34"/>
                      <a:pt x="4659" y="10"/>
                    </a:cubicBezTo>
                    <a:cubicBezTo>
                      <a:pt x="4578" y="3"/>
                      <a:pt x="4500" y="0"/>
                      <a:pt x="4425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61"/>
              <p:cNvSpPr/>
              <p:nvPr/>
            </p:nvSpPr>
            <p:spPr>
              <a:xfrm>
                <a:off x="5828641" y="2549517"/>
                <a:ext cx="285116" cy="325794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13295" extrusionOk="0">
                    <a:moveTo>
                      <a:pt x="4094" y="0"/>
                    </a:moveTo>
                    <a:cubicBezTo>
                      <a:pt x="4037" y="0"/>
                      <a:pt x="3982" y="1"/>
                      <a:pt x="3927" y="3"/>
                    </a:cubicBezTo>
                    <a:cubicBezTo>
                      <a:pt x="3683" y="3"/>
                      <a:pt x="3440" y="27"/>
                      <a:pt x="3220" y="51"/>
                    </a:cubicBezTo>
                    <a:cubicBezTo>
                      <a:pt x="2318" y="149"/>
                      <a:pt x="513" y="588"/>
                      <a:pt x="269" y="954"/>
                    </a:cubicBezTo>
                    <a:cubicBezTo>
                      <a:pt x="25" y="1344"/>
                      <a:pt x="1" y="1978"/>
                      <a:pt x="805" y="2100"/>
                    </a:cubicBezTo>
                    <a:cubicBezTo>
                      <a:pt x="895" y="2111"/>
                      <a:pt x="999" y="2116"/>
                      <a:pt x="1113" y="2116"/>
                    </a:cubicBezTo>
                    <a:cubicBezTo>
                      <a:pt x="2025" y="2116"/>
                      <a:pt x="3586" y="1807"/>
                      <a:pt x="3586" y="1807"/>
                    </a:cubicBezTo>
                    <a:cubicBezTo>
                      <a:pt x="3586" y="1807"/>
                      <a:pt x="4074" y="5441"/>
                      <a:pt x="4952" y="7149"/>
                    </a:cubicBezTo>
                    <a:cubicBezTo>
                      <a:pt x="5488" y="8051"/>
                      <a:pt x="6098" y="8929"/>
                      <a:pt x="6781" y="9710"/>
                    </a:cubicBezTo>
                    <a:cubicBezTo>
                      <a:pt x="7196" y="10222"/>
                      <a:pt x="7610" y="10734"/>
                      <a:pt x="8000" y="11197"/>
                    </a:cubicBezTo>
                    <a:cubicBezTo>
                      <a:pt x="9000" y="12368"/>
                      <a:pt x="9830" y="13295"/>
                      <a:pt x="9830" y="13295"/>
                    </a:cubicBezTo>
                    <a:lnTo>
                      <a:pt x="10854" y="11100"/>
                    </a:lnTo>
                    <a:lnTo>
                      <a:pt x="11634" y="9368"/>
                    </a:lnTo>
                    <a:cubicBezTo>
                      <a:pt x="11634" y="9368"/>
                      <a:pt x="11439" y="9100"/>
                      <a:pt x="11147" y="8685"/>
                    </a:cubicBezTo>
                    <a:cubicBezTo>
                      <a:pt x="10878" y="8246"/>
                      <a:pt x="10488" y="7636"/>
                      <a:pt x="10171" y="7002"/>
                    </a:cubicBezTo>
                    <a:cubicBezTo>
                      <a:pt x="9976" y="6637"/>
                      <a:pt x="9805" y="6271"/>
                      <a:pt x="9683" y="5880"/>
                    </a:cubicBezTo>
                    <a:cubicBezTo>
                      <a:pt x="9220" y="4563"/>
                      <a:pt x="8196" y="1832"/>
                      <a:pt x="7074" y="929"/>
                    </a:cubicBezTo>
                    <a:cubicBezTo>
                      <a:pt x="6132" y="195"/>
                      <a:pt x="4997" y="0"/>
                      <a:pt x="4094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61"/>
              <p:cNvSpPr/>
              <p:nvPr/>
            </p:nvSpPr>
            <p:spPr>
              <a:xfrm>
                <a:off x="5948767" y="2546577"/>
                <a:ext cx="696310" cy="615786"/>
              </a:xfrm>
              <a:custGeom>
                <a:avLst/>
                <a:gdLst/>
                <a:ahLst/>
                <a:cxnLst/>
                <a:rect l="l" t="t" r="r" b="b"/>
                <a:pathLst>
                  <a:path w="28415" h="25129" extrusionOk="0">
                    <a:moveTo>
                      <a:pt x="25781" y="1"/>
                    </a:moveTo>
                    <a:cubicBezTo>
                      <a:pt x="25781" y="1"/>
                      <a:pt x="21537" y="1562"/>
                      <a:pt x="18488" y="7025"/>
                    </a:cubicBezTo>
                    <a:cubicBezTo>
                      <a:pt x="16370" y="10814"/>
                      <a:pt x="13912" y="12127"/>
                      <a:pt x="12099" y="12127"/>
                    </a:cubicBezTo>
                    <a:cubicBezTo>
                      <a:pt x="12033" y="12127"/>
                      <a:pt x="11967" y="12126"/>
                      <a:pt x="11903" y="12122"/>
                    </a:cubicBezTo>
                    <a:cubicBezTo>
                      <a:pt x="10098" y="12000"/>
                      <a:pt x="8171" y="11000"/>
                      <a:pt x="7562" y="10342"/>
                    </a:cubicBezTo>
                    <a:cubicBezTo>
                      <a:pt x="6928" y="9683"/>
                      <a:pt x="6732" y="9488"/>
                      <a:pt x="6732" y="9488"/>
                    </a:cubicBezTo>
                    <a:cubicBezTo>
                      <a:pt x="6732" y="9488"/>
                      <a:pt x="4269" y="12732"/>
                      <a:pt x="2391" y="15781"/>
                    </a:cubicBezTo>
                    <a:cubicBezTo>
                      <a:pt x="538" y="18829"/>
                      <a:pt x="1" y="20171"/>
                      <a:pt x="1" y="20171"/>
                    </a:cubicBezTo>
                    <a:cubicBezTo>
                      <a:pt x="1" y="20171"/>
                      <a:pt x="3903" y="24976"/>
                      <a:pt x="10586" y="25122"/>
                    </a:cubicBezTo>
                    <a:cubicBezTo>
                      <a:pt x="10770" y="25127"/>
                      <a:pt x="10950" y="25129"/>
                      <a:pt x="11129" y="25129"/>
                    </a:cubicBezTo>
                    <a:cubicBezTo>
                      <a:pt x="17442" y="25129"/>
                      <a:pt x="20464" y="22268"/>
                      <a:pt x="20464" y="22268"/>
                    </a:cubicBezTo>
                    <a:lnTo>
                      <a:pt x="28415" y="5878"/>
                    </a:lnTo>
                    <a:lnTo>
                      <a:pt x="25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61"/>
              <p:cNvSpPr/>
              <p:nvPr/>
            </p:nvSpPr>
            <p:spPr>
              <a:xfrm>
                <a:off x="7136372" y="4345602"/>
                <a:ext cx="488311" cy="349123"/>
              </a:xfrm>
              <a:custGeom>
                <a:avLst/>
                <a:gdLst/>
                <a:ahLst/>
                <a:cxnLst/>
                <a:rect l="l" t="t" r="r" b="b"/>
                <a:pathLst>
                  <a:path w="19927" h="14247" extrusionOk="0">
                    <a:moveTo>
                      <a:pt x="14415" y="0"/>
                    </a:moveTo>
                    <a:cubicBezTo>
                      <a:pt x="13927" y="25"/>
                      <a:pt x="13463" y="171"/>
                      <a:pt x="12976" y="244"/>
                    </a:cubicBezTo>
                    <a:cubicBezTo>
                      <a:pt x="12415" y="318"/>
                      <a:pt x="11854" y="366"/>
                      <a:pt x="11317" y="391"/>
                    </a:cubicBezTo>
                    <a:cubicBezTo>
                      <a:pt x="11008" y="399"/>
                      <a:pt x="10697" y="402"/>
                      <a:pt x="10385" y="402"/>
                    </a:cubicBezTo>
                    <a:cubicBezTo>
                      <a:pt x="9762" y="402"/>
                      <a:pt x="9138" y="391"/>
                      <a:pt x="8537" y="391"/>
                    </a:cubicBezTo>
                    <a:lnTo>
                      <a:pt x="8488" y="391"/>
                    </a:lnTo>
                    <a:cubicBezTo>
                      <a:pt x="7586" y="391"/>
                      <a:pt x="6683" y="391"/>
                      <a:pt x="5756" y="342"/>
                    </a:cubicBezTo>
                    <a:cubicBezTo>
                      <a:pt x="5488" y="318"/>
                      <a:pt x="5171" y="318"/>
                      <a:pt x="4878" y="318"/>
                    </a:cubicBezTo>
                    <a:cubicBezTo>
                      <a:pt x="5488" y="1293"/>
                      <a:pt x="6195" y="2488"/>
                      <a:pt x="6829" y="3659"/>
                    </a:cubicBezTo>
                    <a:cubicBezTo>
                      <a:pt x="8171" y="6025"/>
                      <a:pt x="9268" y="8342"/>
                      <a:pt x="8878" y="8805"/>
                    </a:cubicBezTo>
                    <a:cubicBezTo>
                      <a:pt x="8585" y="9195"/>
                      <a:pt x="7732" y="9683"/>
                      <a:pt x="7293" y="9878"/>
                    </a:cubicBezTo>
                    <a:cubicBezTo>
                      <a:pt x="6342" y="10342"/>
                      <a:pt x="5317" y="10708"/>
                      <a:pt x="4317" y="11073"/>
                    </a:cubicBezTo>
                    <a:cubicBezTo>
                      <a:pt x="3659" y="11342"/>
                      <a:pt x="2976" y="11586"/>
                      <a:pt x="2342" y="11829"/>
                    </a:cubicBezTo>
                    <a:cubicBezTo>
                      <a:pt x="1732" y="12049"/>
                      <a:pt x="952" y="12171"/>
                      <a:pt x="464" y="12659"/>
                    </a:cubicBezTo>
                    <a:cubicBezTo>
                      <a:pt x="171" y="12976"/>
                      <a:pt x="0" y="13415"/>
                      <a:pt x="25" y="13854"/>
                    </a:cubicBezTo>
                    <a:cubicBezTo>
                      <a:pt x="93" y="14103"/>
                      <a:pt x="307" y="14247"/>
                      <a:pt x="533" y="14247"/>
                    </a:cubicBezTo>
                    <a:cubicBezTo>
                      <a:pt x="550" y="14247"/>
                      <a:pt x="568" y="14246"/>
                      <a:pt x="586" y="14244"/>
                    </a:cubicBezTo>
                    <a:lnTo>
                      <a:pt x="18707" y="14244"/>
                    </a:lnTo>
                    <a:cubicBezTo>
                      <a:pt x="19463" y="14122"/>
                      <a:pt x="19927" y="13317"/>
                      <a:pt x="19610" y="12610"/>
                    </a:cubicBezTo>
                    <a:lnTo>
                      <a:pt x="18537" y="10000"/>
                    </a:lnTo>
                    <a:lnTo>
                      <a:pt x="16293" y="4537"/>
                    </a:lnTo>
                    <a:lnTo>
                      <a:pt x="16073" y="4049"/>
                    </a:lnTo>
                    <a:lnTo>
                      <a:pt x="144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61"/>
              <p:cNvSpPr/>
              <p:nvPr/>
            </p:nvSpPr>
            <p:spPr>
              <a:xfrm>
                <a:off x="7136372" y="4662360"/>
                <a:ext cx="484733" cy="32518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1327" extrusionOk="0">
                    <a:moveTo>
                      <a:pt x="293" y="1"/>
                    </a:moveTo>
                    <a:cubicBezTo>
                      <a:pt x="98" y="269"/>
                      <a:pt x="0" y="611"/>
                      <a:pt x="25" y="928"/>
                    </a:cubicBezTo>
                    <a:cubicBezTo>
                      <a:pt x="68" y="1165"/>
                      <a:pt x="264" y="1326"/>
                      <a:pt x="495" y="1326"/>
                    </a:cubicBezTo>
                    <a:cubicBezTo>
                      <a:pt x="524" y="1326"/>
                      <a:pt x="555" y="1324"/>
                      <a:pt x="586" y="1318"/>
                    </a:cubicBezTo>
                    <a:lnTo>
                      <a:pt x="18707" y="1318"/>
                    </a:lnTo>
                    <a:cubicBezTo>
                      <a:pt x="19341" y="1245"/>
                      <a:pt x="19780" y="635"/>
                      <a:pt x="19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61"/>
              <p:cNvSpPr/>
              <p:nvPr/>
            </p:nvSpPr>
            <p:spPr>
              <a:xfrm>
                <a:off x="6332497" y="3005590"/>
                <a:ext cx="722603" cy="1396785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57000" extrusionOk="0">
                    <a:moveTo>
                      <a:pt x="27365" y="1"/>
                    </a:moveTo>
                    <a:lnTo>
                      <a:pt x="23512" y="1172"/>
                    </a:lnTo>
                    <a:lnTo>
                      <a:pt x="14805" y="3781"/>
                    </a:lnTo>
                    <a:lnTo>
                      <a:pt x="15634" y="5513"/>
                    </a:lnTo>
                    <a:cubicBezTo>
                      <a:pt x="15634" y="5513"/>
                      <a:pt x="10610" y="15098"/>
                      <a:pt x="5902" y="29415"/>
                    </a:cubicBezTo>
                    <a:cubicBezTo>
                      <a:pt x="1195" y="43731"/>
                      <a:pt x="0" y="54780"/>
                      <a:pt x="0" y="54780"/>
                    </a:cubicBezTo>
                    <a:cubicBezTo>
                      <a:pt x="1109" y="54688"/>
                      <a:pt x="2223" y="54641"/>
                      <a:pt x="3337" y="54641"/>
                    </a:cubicBezTo>
                    <a:cubicBezTo>
                      <a:pt x="5752" y="54641"/>
                      <a:pt x="8167" y="54858"/>
                      <a:pt x="10536" y="55292"/>
                    </a:cubicBezTo>
                    <a:cubicBezTo>
                      <a:pt x="16049" y="56365"/>
                      <a:pt x="16683" y="56999"/>
                      <a:pt x="16683" y="56999"/>
                    </a:cubicBezTo>
                    <a:cubicBezTo>
                      <a:pt x="16683" y="56999"/>
                      <a:pt x="18853" y="36683"/>
                      <a:pt x="21975" y="23732"/>
                    </a:cubicBezTo>
                    <a:lnTo>
                      <a:pt x="29487" y="3806"/>
                    </a:lnTo>
                    <a:lnTo>
                      <a:pt x="273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61"/>
              <p:cNvSpPr/>
              <p:nvPr/>
            </p:nvSpPr>
            <p:spPr>
              <a:xfrm>
                <a:off x="6329507" y="3001424"/>
                <a:ext cx="728583" cy="1402740"/>
              </a:xfrm>
              <a:custGeom>
                <a:avLst/>
                <a:gdLst/>
                <a:ahLst/>
                <a:cxnLst/>
                <a:rect l="l" t="t" r="r" b="b"/>
                <a:pathLst>
                  <a:path w="29732" h="57243" extrusionOk="0">
                    <a:moveTo>
                      <a:pt x="27439" y="268"/>
                    </a:moveTo>
                    <a:lnTo>
                      <a:pt x="29512" y="3976"/>
                    </a:lnTo>
                    <a:lnTo>
                      <a:pt x="22000" y="23853"/>
                    </a:lnTo>
                    <a:cubicBezTo>
                      <a:pt x="19049" y="36048"/>
                      <a:pt x="16927" y="54974"/>
                      <a:pt x="16707" y="56974"/>
                    </a:cubicBezTo>
                    <a:cubicBezTo>
                      <a:pt x="16293" y="56755"/>
                      <a:pt x="14927" y="56169"/>
                      <a:pt x="10683" y="55365"/>
                    </a:cubicBezTo>
                    <a:cubicBezTo>
                      <a:pt x="8286" y="54923"/>
                      <a:pt x="5853" y="54706"/>
                      <a:pt x="3418" y="54706"/>
                    </a:cubicBezTo>
                    <a:cubicBezTo>
                      <a:pt x="2360" y="54706"/>
                      <a:pt x="1301" y="54747"/>
                      <a:pt x="244" y="54828"/>
                    </a:cubicBezTo>
                    <a:cubicBezTo>
                      <a:pt x="390" y="53560"/>
                      <a:pt x="1756" y="42950"/>
                      <a:pt x="6122" y="29609"/>
                    </a:cubicBezTo>
                    <a:cubicBezTo>
                      <a:pt x="10780" y="15488"/>
                      <a:pt x="15805" y="5805"/>
                      <a:pt x="15854" y="5732"/>
                    </a:cubicBezTo>
                    <a:lnTo>
                      <a:pt x="15878" y="5683"/>
                    </a:lnTo>
                    <a:lnTo>
                      <a:pt x="15097" y="4024"/>
                    </a:lnTo>
                    <a:lnTo>
                      <a:pt x="27439" y="268"/>
                    </a:lnTo>
                    <a:close/>
                    <a:moveTo>
                      <a:pt x="27512" y="0"/>
                    </a:moveTo>
                    <a:lnTo>
                      <a:pt x="14780" y="3878"/>
                    </a:lnTo>
                    <a:lnTo>
                      <a:pt x="15634" y="5659"/>
                    </a:lnTo>
                    <a:cubicBezTo>
                      <a:pt x="15244" y="6415"/>
                      <a:pt x="10390" y="15878"/>
                      <a:pt x="5927" y="29536"/>
                    </a:cubicBezTo>
                    <a:cubicBezTo>
                      <a:pt x="1268" y="43706"/>
                      <a:pt x="0" y="54828"/>
                      <a:pt x="0" y="54926"/>
                    </a:cubicBezTo>
                    <a:lnTo>
                      <a:pt x="0" y="55072"/>
                    </a:lnTo>
                    <a:lnTo>
                      <a:pt x="122" y="55072"/>
                    </a:lnTo>
                    <a:cubicBezTo>
                      <a:pt x="1273" y="54968"/>
                      <a:pt x="2426" y="54917"/>
                      <a:pt x="3579" y="54917"/>
                    </a:cubicBezTo>
                    <a:cubicBezTo>
                      <a:pt x="5944" y="54917"/>
                      <a:pt x="8306" y="55133"/>
                      <a:pt x="10634" y="55560"/>
                    </a:cubicBezTo>
                    <a:cubicBezTo>
                      <a:pt x="15951" y="56609"/>
                      <a:pt x="16683" y="57218"/>
                      <a:pt x="16732" y="57243"/>
                    </a:cubicBezTo>
                    <a:lnTo>
                      <a:pt x="16878" y="57169"/>
                    </a:lnTo>
                    <a:cubicBezTo>
                      <a:pt x="16902" y="56950"/>
                      <a:pt x="19097" y="36682"/>
                      <a:pt x="22195" y="23878"/>
                    </a:cubicBezTo>
                    <a:lnTo>
                      <a:pt x="29731" y="3927"/>
                    </a:lnTo>
                    <a:lnTo>
                      <a:pt x="27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61"/>
              <p:cNvSpPr/>
              <p:nvPr/>
            </p:nvSpPr>
            <p:spPr>
              <a:xfrm>
                <a:off x="6844096" y="3071926"/>
                <a:ext cx="819447" cy="1367207"/>
              </a:xfrm>
              <a:custGeom>
                <a:avLst/>
                <a:gdLst/>
                <a:ahLst/>
                <a:cxnLst/>
                <a:rect l="l" t="t" r="r" b="b"/>
                <a:pathLst>
                  <a:path w="33440" h="55793" extrusionOk="0">
                    <a:moveTo>
                      <a:pt x="9420" y="1"/>
                    </a:moveTo>
                    <a:cubicBezTo>
                      <a:pt x="9418" y="1"/>
                      <a:pt x="9417" y="1"/>
                      <a:pt x="9415" y="1"/>
                    </a:cubicBezTo>
                    <a:cubicBezTo>
                      <a:pt x="9415" y="1"/>
                      <a:pt x="3123" y="1343"/>
                      <a:pt x="2952" y="2147"/>
                    </a:cubicBezTo>
                    <a:cubicBezTo>
                      <a:pt x="2806" y="2928"/>
                      <a:pt x="1" y="13781"/>
                      <a:pt x="1" y="13781"/>
                    </a:cubicBezTo>
                    <a:lnTo>
                      <a:pt x="1074" y="20757"/>
                    </a:lnTo>
                    <a:cubicBezTo>
                      <a:pt x="2464" y="25708"/>
                      <a:pt x="4171" y="30586"/>
                      <a:pt x="6171" y="35342"/>
                    </a:cubicBezTo>
                    <a:cubicBezTo>
                      <a:pt x="9635" y="43683"/>
                      <a:pt x="16635" y="55610"/>
                      <a:pt x="16635" y="55610"/>
                    </a:cubicBezTo>
                    <a:cubicBezTo>
                      <a:pt x="17915" y="55731"/>
                      <a:pt x="19202" y="55792"/>
                      <a:pt x="20488" y="55792"/>
                    </a:cubicBezTo>
                    <a:cubicBezTo>
                      <a:pt x="21775" y="55792"/>
                      <a:pt x="23061" y="55731"/>
                      <a:pt x="24342" y="55610"/>
                    </a:cubicBezTo>
                    <a:cubicBezTo>
                      <a:pt x="28610" y="55171"/>
                      <a:pt x="33439" y="53732"/>
                      <a:pt x="33439" y="53732"/>
                    </a:cubicBezTo>
                    <a:cubicBezTo>
                      <a:pt x="29512" y="46366"/>
                      <a:pt x="25415" y="39098"/>
                      <a:pt x="22171" y="31391"/>
                    </a:cubicBezTo>
                    <a:cubicBezTo>
                      <a:pt x="20171" y="26610"/>
                      <a:pt x="18195" y="21830"/>
                      <a:pt x="16269" y="17025"/>
                    </a:cubicBezTo>
                    <a:cubicBezTo>
                      <a:pt x="15807" y="15907"/>
                      <a:pt x="9915" y="1"/>
                      <a:pt x="9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61"/>
              <p:cNvSpPr/>
              <p:nvPr/>
            </p:nvSpPr>
            <p:spPr>
              <a:xfrm>
                <a:off x="6841719" y="3069476"/>
                <a:ext cx="825402" cy="1372354"/>
              </a:xfrm>
              <a:custGeom>
                <a:avLst/>
                <a:gdLst/>
                <a:ahLst/>
                <a:cxnLst/>
                <a:rect l="l" t="t" r="r" b="b"/>
                <a:pathLst>
                  <a:path w="33683" h="56003" extrusionOk="0">
                    <a:moveTo>
                      <a:pt x="9512" y="199"/>
                    </a:moveTo>
                    <a:cubicBezTo>
                      <a:pt x="10073" y="784"/>
                      <a:pt x="13951" y="11076"/>
                      <a:pt x="15439" y="14979"/>
                    </a:cubicBezTo>
                    <a:cubicBezTo>
                      <a:pt x="15853" y="16101"/>
                      <a:pt x="16171" y="16930"/>
                      <a:pt x="16268" y="17149"/>
                    </a:cubicBezTo>
                    <a:cubicBezTo>
                      <a:pt x="18512" y="22686"/>
                      <a:pt x="20390" y="27271"/>
                      <a:pt x="22170" y="31539"/>
                    </a:cubicBezTo>
                    <a:cubicBezTo>
                      <a:pt x="24805" y="37783"/>
                      <a:pt x="28048" y="43856"/>
                      <a:pt x="31219" y="49710"/>
                    </a:cubicBezTo>
                    <a:cubicBezTo>
                      <a:pt x="31926" y="51075"/>
                      <a:pt x="32658" y="52417"/>
                      <a:pt x="33365" y="53758"/>
                    </a:cubicBezTo>
                    <a:cubicBezTo>
                      <a:pt x="32585" y="54002"/>
                      <a:pt x="28268" y="55222"/>
                      <a:pt x="24439" y="55588"/>
                    </a:cubicBezTo>
                    <a:cubicBezTo>
                      <a:pt x="23170" y="55710"/>
                      <a:pt x="21896" y="55770"/>
                      <a:pt x="20622" y="55770"/>
                    </a:cubicBezTo>
                    <a:cubicBezTo>
                      <a:pt x="19347" y="55770"/>
                      <a:pt x="18073" y="55710"/>
                      <a:pt x="16805" y="55588"/>
                    </a:cubicBezTo>
                    <a:cubicBezTo>
                      <a:pt x="16317" y="54783"/>
                      <a:pt x="9683" y="43368"/>
                      <a:pt x="6366" y="35393"/>
                    </a:cubicBezTo>
                    <a:cubicBezTo>
                      <a:pt x="4366" y="30637"/>
                      <a:pt x="2683" y="25783"/>
                      <a:pt x="1268" y="20832"/>
                    </a:cubicBezTo>
                    <a:lnTo>
                      <a:pt x="195" y="13881"/>
                    </a:lnTo>
                    <a:cubicBezTo>
                      <a:pt x="390" y="13198"/>
                      <a:pt x="3000" y="3052"/>
                      <a:pt x="3171" y="2247"/>
                    </a:cubicBezTo>
                    <a:cubicBezTo>
                      <a:pt x="3268" y="1735"/>
                      <a:pt x="7098" y="711"/>
                      <a:pt x="9512" y="199"/>
                    </a:cubicBezTo>
                    <a:close/>
                    <a:moveTo>
                      <a:pt x="9511" y="0"/>
                    </a:moveTo>
                    <a:cubicBezTo>
                      <a:pt x="9503" y="0"/>
                      <a:pt x="9495" y="1"/>
                      <a:pt x="9488" y="4"/>
                    </a:cubicBezTo>
                    <a:cubicBezTo>
                      <a:pt x="8439" y="223"/>
                      <a:pt x="3098" y="1443"/>
                      <a:pt x="2951" y="2223"/>
                    </a:cubicBezTo>
                    <a:cubicBezTo>
                      <a:pt x="2781" y="3003"/>
                      <a:pt x="25" y="13735"/>
                      <a:pt x="0" y="13857"/>
                    </a:cubicBezTo>
                    <a:lnTo>
                      <a:pt x="0" y="13881"/>
                    </a:lnTo>
                    <a:lnTo>
                      <a:pt x="0" y="13906"/>
                    </a:lnTo>
                    <a:lnTo>
                      <a:pt x="1049" y="20881"/>
                    </a:lnTo>
                    <a:cubicBezTo>
                      <a:pt x="2464" y="25857"/>
                      <a:pt x="4171" y="30710"/>
                      <a:pt x="6171" y="35490"/>
                    </a:cubicBezTo>
                    <a:cubicBezTo>
                      <a:pt x="9610" y="43734"/>
                      <a:pt x="16585" y="55636"/>
                      <a:pt x="16658" y="55758"/>
                    </a:cubicBezTo>
                    <a:lnTo>
                      <a:pt x="16683" y="55807"/>
                    </a:lnTo>
                    <a:lnTo>
                      <a:pt x="16732" y="55807"/>
                    </a:lnTo>
                    <a:cubicBezTo>
                      <a:pt x="18000" y="55929"/>
                      <a:pt x="19268" y="56002"/>
                      <a:pt x="20561" y="56002"/>
                    </a:cubicBezTo>
                    <a:cubicBezTo>
                      <a:pt x="21707" y="56002"/>
                      <a:pt x="23024" y="55953"/>
                      <a:pt x="24439" y="55807"/>
                    </a:cubicBezTo>
                    <a:cubicBezTo>
                      <a:pt x="28682" y="55368"/>
                      <a:pt x="33512" y="53929"/>
                      <a:pt x="33560" y="53929"/>
                    </a:cubicBezTo>
                    <a:lnTo>
                      <a:pt x="33682" y="53905"/>
                    </a:lnTo>
                    <a:lnTo>
                      <a:pt x="33609" y="53783"/>
                    </a:lnTo>
                    <a:cubicBezTo>
                      <a:pt x="32878" y="52393"/>
                      <a:pt x="32146" y="51002"/>
                      <a:pt x="31390" y="49636"/>
                    </a:cubicBezTo>
                    <a:cubicBezTo>
                      <a:pt x="28243" y="43759"/>
                      <a:pt x="24975" y="37710"/>
                      <a:pt x="22366" y="31466"/>
                    </a:cubicBezTo>
                    <a:cubicBezTo>
                      <a:pt x="20585" y="27198"/>
                      <a:pt x="18707" y="22637"/>
                      <a:pt x="16463" y="17076"/>
                    </a:cubicBezTo>
                    <a:cubicBezTo>
                      <a:pt x="16366" y="16857"/>
                      <a:pt x="16049" y="16028"/>
                      <a:pt x="15634" y="14906"/>
                    </a:cubicBezTo>
                    <a:cubicBezTo>
                      <a:pt x="10513" y="1392"/>
                      <a:pt x="9794" y="0"/>
                      <a:pt x="9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61"/>
              <p:cNvSpPr/>
              <p:nvPr/>
            </p:nvSpPr>
            <p:spPr>
              <a:xfrm>
                <a:off x="6564391" y="2434194"/>
                <a:ext cx="205033" cy="167884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6851" extrusionOk="0">
                    <a:moveTo>
                      <a:pt x="6392" y="0"/>
                    </a:moveTo>
                    <a:cubicBezTo>
                      <a:pt x="5810" y="0"/>
                      <a:pt x="5055" y="1788"/>
                      <a:pt x="3634" y="2294"/>
                    </a:cubicBezTo>
                    <a:cubicBezTo>
                      <a:pt x="1708" y="2977"/>
                      <a:pt x="830" y="2562"/>
                      <a:pt x="415" y="2904"/>
                    </a:cubicBezTo>
                    <a:cubicBezTo>
                      <a:pt x="0" y="3245"/>
                      <a:pt x="147" y="3538"/>
                      <a:pt x="415" y="4465"/>
                    </a:cubicBezTo>
                    <a:cubicBezTo>
                      <a:pt x="683" y="5391"/>
                      <a:pt x="1147" y="6318"/>
                      <a:pt x="2488" y="6611"/>
                    </a:cubicBezTo>
                    <a:cubicBezTo>
                      <a:pt x="3077" y="6731"/>
                      <a:pt x="3910" y="6851"/>
                      <a:pt x="4738" y="6851"/>
                    </a:cubicBezTo>
                    <a:cubicBezTo>
                      <a:pt x="5762" y="6851"/>
                      <a:pt x="6778" y="6668"/>
                      <a:pt x="7317" y="6074"/>
                    </a:cubicBezTo>
                    <a:cubicBezTo>
                      <a:pt x="8268" y="4977"/>
                      <a:pt x="8000" y="3318"/>
                      <a:pt x="8000" y="3318"/>
                    </a:cubicBezTo>
                    <a:cubicBezTo>
                      <a:pt x="8000" y="3318"/>
                      <a:pt x="8366" y="2196"/>
                      <a:pt x="7610" y="1513"/>
                    </a:cubicBezTo>
                    <a:cubicBezTo>
                      <a:pt x="6854" y="855"/>
                      <a:pt x="7025" y="26"/>
                      <a:pt x="6415" y="1"/>
                    </a:cubicBezTo>
                    <a:cubicBezTo>
                      <a:pt x="6407" y="1"/>
                      <a:pt x="6399" y="0"/>
                      <a:pt x="63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61"/>
              <p:cNvSpPr/>
              <p:nvPr/>
            </p:nvSpPr>
            <p:spPr>
              <a:xfrm>
                <a:off x="6514180" y="2489209"/>
                <a:ext cx="448270" cy="621888"/>
              </a:xfrm>
              <a:custGeom>
                <a:avLst/>
                <a:gdLst/>
                <a:ahLst/>
                <a:cxnLst/>
                <a:rect l="l" t="t" r="r" b="b"/>
                <a:pathLst>
                  <a:path w="18293" h="25378" extrusionOk="0">
                    <a:moveTo>
                      <a:pt x="13049" y="0"/>
                    </a:moveTo>
                    <a:lnTo>
                      <a:pt x="9610" y="122"/>
                    </a:lnTo>
                    <a:cubicBezTo>
                      <a:pt x="9610" y="122"/>
                      <a:pt x="7025" y="1073"/>
                      <a:pt x="6903" y="1073"/>
                    </a:cubicBezTo>
                    <a:cubicBezTo>
                      <a:pt x="6757" y="1073"/>
                      <a:pt x="4147" y="1854"/>
                      <a:pt x="3001" y="3146"/>
                    </a:cubicBezTo>
                    <a:cubicBezTo>
                      <a:pt x="2562" y="3634"/>
                      <a:pt x="2074" y="4634"/>
                      <a:pt x="1635" y="5829"/>
                    </a:cubicBezTo>
                    <a:cubicBezTo>
                      <a:pt x="1391" y="6512"/>
                      <a:pt x="1147" y="7268"/>
                      <a:pt x="927" y="8024"/>
                    </a:cubicBezTo>
                    <a:cubicBezTo>
                      <a:pt x="586" y="9244"/>
                      <a:pt x="342" y="10512"/>
                      <a:pt x="220" y="11780"/>
                    </a:cubicBezTo>
                    <a:cubicBezTo>
                      <a:pt x="1" y="14439"/>
                      <a:pt x="3513" y="19146"/>
                      <a:pt x="4220" y="20878"/>
                    </a:cubicBezTo>
                    <a:cubicBezTo>
                      <a:pt x="4952" y="22634"/>
                      <a:pt x="4903" y="23122"/>
                      <a:pt x="5220" y="24073"/>
                    </a:cubicBezTo>
                    <a:cubicBezTo>
                      <a:pt x="5492" y="24950"/>
                      <a:pt x="5736" y="25377"/>
                      <a:pt x="6447" y="25377"/>
                    </a:cubicBezTo>
                    <a:cubicBezTo>
                      <a:pt x="6882" y="25377"/>
                      <a:pt x="7492" y="25217"/>
                      <a:pt x="8391" y="24902"/>
                    </a:cubicBezTo>
                    <a:cubicBezTo>
                      <a:pt x="10635" y="24122"/>
                      <a:pt x="18293" y="22000"/>
                      <a:pt x="18293" y="22000"/>
                    </a:cubicBezTo>
                    <a:cubicBezTo>
                      <a:pt x="18293" y="22000"/>
                      <a:pt x="17317" y="14146"/>
                      <a:pt x="17171" y="13097"/>
                    </a:cubicBezTo>
                    <a:cubicBezTo>
                      <a:pt x="17025" y="12024"/>
                      <a:pt x="13049" y="0"/>
                      <a:pt x="13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61"/>
              <p:cNvSpPr/>
              <p:nvPr/>
            </p:nvSpPr>
            <p:spPr>
              <a:xfrm>
                <a:off x="6783127" y="2486464"/>
                <a:ext cx="885194" cy="1556092"/>
              </a:xfrm>
              <a:custGeom>
                <a:avLst/>
                <a:gdLst/>
                <a:ahLst/>
                <a:cxnLst/>
                <a:rect l="l" t="t" r="r" b="b"/>
                <a:pathLst>
                  <a:path w="36123" h="63501" extrusionOk="0">
                    <a:moveTo>
                      <a:pt x="3677" y="0"/>
                    </a:moveTo>
                    <a:cubicBezTo>
                      <a:pt x="2655" y="0"/>
                      <a:pt x="1633" y="49"/>
                      <a:pt x="611" y="161"/>
                    </a:cubicBezTo>
                    <a:cubicBezTo>
                      <a:pt x="611" y="161"/>
                      <a:pt x="1" y="5014"/>
                      <a:pt x="1733" y="12795"/>
                    </a:cubicBezTo>
                    <a:cubicBezTo>
                      <a:pt x="3464" y="20575"/>
                      <a:pt x="20098" y="63501"/>
                      <a:pt x="20098" y="63501"/>
                    </a:cubicBezTo>
                    <a:cubicBezTo>
                      <a:pt x="20098" y="63501"/>
                      <a:pt x="26196" y="62525"/>
                      <a:pt x="29293" y="61891"/>
                    </a:cubicBezTo>
                    <a:cubicBezTo>
                      <a:pt x="32391" y="61257"/>
                      <a:pt x="36122" y="59769"/>
                      <a:pt x="36122" y="59769"/>
                    </a:cubicBezTo>
                    <a:cubicBezTo>
                      <a:pt x="36122" y="59769"/>
                      <a:pt x="26196" y="40672"/>
                      <a:pt x="24586" y="36843"/>
                    </a:cubicBezTo>
                    <a:cubicBezTo>
                      <a:pt x="22976" y="32989"/>
                      <a:pt x="12245" y="7551"/>
                      <a:pt x="12245" y="7551"/>
                    </a:cubicBezTo>
                    <a:lnTo>
                      <a:pt x="9806" y="844"/>
                    </a:lnTo>
                    <a:cubicBezTo>
                      <a:pt x="8342" y="429"/>
                      <a:pt x="6806" y="161"/>
                      <a:pt x="5294" y="39"/>
                    </a:cubicBezTo>
                    <a:cubicBezTo>
                      <a:pt x="4755" y="14"/>
                      <a:pt x="4216" y="0"/>
                      <a:pt x="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61"/>
              <p:cNvSpPr/>
              <p:nvPr/>
            </p:nvSpPr>
            <p:spPr>
              <a:xfrm>
                <a:off x="6974391" y="2507123"/>
                <a:ext cx="341306" cy="335866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13706" extrusionOk="0">
                    <a:moveTo>
                      <a:pt x="2001" y="1"/>
                    </a:moveTo>
                    <a:lnTo>
                      <a:pt x="1" y="8367"/>
                    </a:lnTo>
                    <a:cubicBezTo>
                      <a:pt x="1" y="8367"/>
                      <a:pt x="1976" y="12976"/>
                      <a:pt x="6098" y="13586"/>
                    </a:cubicBezTo>
                    <a:cubicBezTo>
                      <a:pt x="6658" y="13669"/>
                      <a:pt x="7211" y="13705"/>
                      <a:pt x="7748" y="13705"/>
                    </a:cubicBezTo>
                    <a:cubicBezTo>
                      <a:pt x="11146" y="13705"/>
                      <a:pt x="13927" y="12269"/>
                      <a:pt x="13927" y="12269"/>
                    </a:cubicBezTo>
                    <a:lnTo>
                      <a:pt x="10269" y="2854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61"/>
              <p:cNvSpPr/>
              <p:nvPr/>
            </p:nvSpPr>
            <p:spPr>
              <a:xfrm>
                <a:off x="5825651" y="2547777"/>
                <a:ext cx="126127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6928" extrusionOk="0">
                    <a:moveTo>
                      <a:pt x="3805" y="0"/>
                    </a:moveTo>
                    <a:cubicBezTo>
                      <a:pt x="3488" y="49"/>
                      <a:pt x="781" y="464"/>
                      <a:pt x="318" y="927"/>
                    </a:cubicBezTo>
                    <a:cubicBezTo>
                      <a:pt x="98" y="1122"/>
                      <a:pt x="1" y="1415"/>
                      <a:pt x="74" y="1683"/>
                    </a:cubicBezTo>
                    <a:cubicBezTo>
                      <a:pt x="147" y="1976"/>
                      <a:pt x="391" y="2220"/>
                      <a:pt x="708" y="2293"/>
                    </a:cubicBezTo>
                    <a:cubicBezTo>
                      <a:pt x="803" y="2323"/>
                      <a:pt x="940" y="2336"/>
                      <a:pt x="1105" y="2336"/>
                    </a:cubicBezTo>
                    <a:cubicBezTo>
                      <a:pt x="1872" y="2336"/>
                      <a:pt x="3233" y="2061"/>
                      <a:pt x="3635" y="2000"/>
                    </a:cubicBezTo>
                    <a:cubicBezTo>
                      <a:pt x="3708" y="3025"/>
                      <a:pt x="3854" y="4025"/>
                      <a:pt x="4074" y="5049"/>
                    </a:cubicBezTo>
                    <a:cubicBezTo>
                      <a:pt x="4220" y="5708"/>
                      <a:pt x="4537" y="6317"/>
                      <a:pt x="4952" y="6878"/>
                    </a:cubicBezTo>
                    <a:cubicBezTo>
                      <a:pt x="4952" y="6903"/>
                      <a:pt x="4976" y="6903"/>
                      <a:pt x="5025" y="6927"/>
                    </a:cubicBezTo>
                    <a:cubicBezTo>
                      <a:pt x="5098" y="6927"/>
                      <a:pt x="5147" y="6805"/>
                      <a:pt x="5098" y="6732"/>
                    </a:cubicBezTo>
                    <a:cubicBezTo>
                      <a:pt x="4708" y="6220"/>
                      <a:pt x="4415" y="5610"/>
                      <a:pt x="4269" y="4976"/>
                    </a:cubicBezTo>
                    <a:cubicBezTo>
                      <a:pt x="4049" y="3951"/>
                      <a:pt x="3903" y="2903"/>
                      <a:pt x="3830" y="1854"/>
                    </a:cubicBezTo>
                    <a:cubicBezTo>
                      <a:pt x="3830" y="1781"/>
                      <a:pt x="3757" y="1756"/>
                      <a:pt x="3683" y="1756"/>
                    </a:cubicBezTo>
                    <a:cubicBezTo>
                      <a:pt x="3145" y="1876"/>
                      <a:pt x="1841" y="2142"/>
                      <a:pt x="1130" y="2142"/>
                    </a:cubicBezTo>
                    <a:cubicBezTo>
                      <a:pt x="971" y="2142"/>
                      <a:pt x="841" y="2129"/>
                      <a:pt x="757" y="2098"/>
                    </a:cubicBezTo>
                    <a:cubicBezTo>
                      <a:pt x="537" y="2049"/>
                      <a:pt x="342" y="1878"/>
                      <a:pt x="269" y="1659"/>
                    </a:cubicBezTo>
                    <a:cubicBezTo>
                      <a:pt x="220" y="1439"/>
                      <a:pt x="318" y="1244"/>
                      <a:pt x="464" y="1098"/>
                    </a:cubicBezTo>
                    <a:cubicBezTo>
                      <a:pt x="830" y="732"/>
                      <a:pt x="3001" y="342"/>
                      <a:pt x="3830" y="220"/>
                    </a:cubicBezTo>
                    <a:cubicBezTo>
                      <a:pt x="3879" y="220"/>
                      <a:pt x="3927" y="171"/>
                      <a:pt x="3927" y="98"/>
                    </a:cubicBezTo>
                    <a:cubicBezTo>
                      <a:pt x="3903" y="49"/>
                      <a:pt x="3854" y="0"/>
                      <a:pt x="3805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61"/>
              <p:cNvSpPr/>
              <p:nvPr/>
            </p:nvSpPr>
            <p:spPr>
              <a:xfrm>
                <a:off x="5882602" y="2611418"/>
                <a:ext cx="39306" cy="30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238" extrusionOk="0">
                    <a:moveTo>
                      <a:pt x="1469" y="1"/>
                    </a:moveTo>
                    <a:cubicBezTo>
                      <a:pt x="1414" y="1"/>
                      <a:pt x="1359" y="37"/>
                      <a:pt x="1359" y="111"/>
                    </a:cubicBezTo>
                    <a:cubicBezTo>
                      <a:pt x="1384" y="403"/>
                      <a:pt x="1262" y="672"/>
                      <a:pt x="1067" y="891"/>
                    </a:cubicBezTo>
                    <a:cubicBezTo>
                      <a:pt x="921" y="984"/>
                      <a:pt x="755" y="1026"/>
                      <a:pt x="589" y="1026"/>
                    </a:cubicBezTo>
                    <a:cubicBezTo>
                      <a:pt x="450" y="1026"/>
                      <a:pt x="312" y="996"/>
                      <a:pt x="189" y="940"/>
                    </a:cubicBezTo>
                    <a:cubicBezTo>
                      <a:pt x="180" y="938"/>
                      <a:pt x="172" y="938"/>
                      <a:pt x="164" y="938"/>
                    </a:cubicBezTo>
                    <a:cubicBezTo>
                      <a:pt x="37" y="938"/>
                      <a:pt x="1" y="1113"/>
                      <a:pt x="116" y="1159"/>
                    </a:cubicBezTo>
                    <a:cubicBezTo>
                      <a:pt x="286" y="1208"/>
                      <a:pt x="457" y="1233"/>
                      <a:pt x="628" y="1233"/>
                    </a:cubicBezTo>
                    <a:cubicBezTo>
                      <a:pt x="656" y="1236"/>
                      <a:pt x="684" y="1237"/>
                      <a:pt x="712" y="1237"/>
                    </a:cubicBezTo>
                    <a:cubicBezTo>
                      <a:pt x="897" y="1237"/>
                      <a:pt x="1061" y="1168"/>
                      <a:pt x="1189" y="1062"/>
                    </a:cubicBezTo>
                    <a:cubicBezTo>
                      <a:pt x="1457" y="818"/>
                      <a:pt x="1603" y="476"/>
                      <a:pt x="1579" y="111"/>
                    </a:cubicBezTo>
                    <a:cubicBezTo>
                      <a:pt x="1579" y="37"/>
                      <a:pt x="1524" y="1"/>
                      <a:pt x="1469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61"/>
              <p:cNvSpPr/>
              <p:nvPr/>
            </p:nvSpPr>
            <p:spPr>
              <a:xfrm>
                <a:off x="6801114" y="2489185"/>
                <a:ext cx="237846" cy="892350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36415" extrusionOk="0">
                    <a:moveTo>
                      <a:pt x="146" y="1"/>
                    </a:moveTo>
                    <a:cubicBezTo>
                      <a:pt x="74" y="1"/>
                      <a:pt x="0" y="69"/>
                      <a:pt x="47" y="148"/>
                    </a:cubicBezTo>
                    <a:cubicBezTo>
                      <a:pt x="72" y="221"/>
                      <a:pt x="2462" y="5903"/>
                      <a:pt x="4950" y="9781"/>
                    </a:cubicBezTo>
                    <a:cubicBezTo>
                      <a:pt x="5755" y="11050"/>
                      <a:pt x="6511" y="12196"/>
                      <a:pt x="7169" y="13196"/>
                    </a:cubicBezTo>
                    <a:cubicBezTo>
                      <a:pt x="8486" y="15196"/>
                      <a:pt x="9437" y="16635"/>
                      <a:pt x="9462" y="17050"/>
                    </a:cubicBezTo>
                    <a:cubicBezTo>
                      <a:pt x="9486" y="17342"/>
                      <a:pt x="9413" y="20074"/>
                      <a:pt x="9316" y="22952"/>
                    </a:cubicBezTo>
                    <a:cubicBezTo>
                      <a:pt x="9218" y="26098"/>
                      <a:pt x="9096" y="29659"/>
                      <a:pt x="9096" y="31025"/>
                    </a:cubicBezTo>
                    <a:cubicBezTo>
                      <a:pt x="9096" y="33635"/>
                      <a:pt x="9267" y="36269"/>
                      <a:pt x="9267" y="36293"/>
                    </a:cubicBezTo>
                    <a:cubicBezTo>
                      <a:pt x="9267" y="36366"/>
                      <a:pt x="9316" y="36415"/>
                      <a:pt x="9389" y="36415"/>
                    </a:cubicBezTo>
                    <a:cubicBezTo>
                      <a:pt x="9437" y="36415"/>
                      <a:pt x="9486" y="36366"/>
                      <a:pt x="9486" y="36293"/>
                    </a:cubicBezTo>
                    <a:cubicBezTo>
                      <a:pt x="9486" y="36269"/>
                      <a:pt x="9316" y="33635"/>
                      <a:pt x="9316" y="31025"/>
                    </a:cubicBezTo>
                    <a:cubicBezTo>
                      <a:pt x="9316" y="29659"/>
                      <a:pt x="9413" y="26098"/>
                      <a:pt x="9511" y="22976"/>
                    </a:cubicBezTo>
                    <a:cubicBezTo>
                      <a:pt x="9608" y="19952"/>
                      <a:pt x="9706" y="17342"/>
                      <a:pt x="9681" y="17025"/>
                    </a:cubicBezTo>
                    <a:cubicBezTo>
                      <a:pt x="9633" y="16586"/>
                      <a:pt x="8755" y="15269"/>
                      <a:pt x="7340" y="13074"/>
                    </a:cubicBezTo>
                    <a:cubicBezTo>
                      <a:pt x="6681" y="12074"/>
                      <a:pt x="5925" y="10928"/>
                      <a:pt x="5121" y="9684"/>
                    </a:cubicBezTo>
                    <a:cubicBezTo>
                      <a:pt x="2633" y="5806"/>
                      <a:pt x="243" y="123"/>
                      <a:pt x="243" y="74"/>
                    </a:cubicBezTo>
                    <a:cubicBezTo>
                      <a:pt x="225" y="22"/>
                      <a:pt x="186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61"/>
              <p:cNvSpPr/>
              <p:nvPr/>
            </p:nvSpPr>
            <p:spPr>
              <a:xfrm>
                <a:off x="6324116" y="2827312"/>
                <a:ext cx="207141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52958" extrusionOk="0">
                    <a:moveTo>
                      <a:pt x="8346" y="1"/>
                    </a:moveTo>
                    <a:cubicBezTo>
                      <a:pt x="8301" y="1"/>
                      <a:pt x="8255" y="26"/>
                      <a:pt x="8244" y="81"/>
                    </a:cubicBezTo>
                    <a:lnTo>
                      <a:pt x="25" y="52811"/>
                    </a:lnTo>
                    <a:cubicBezTo>
                      <a:pt x="1" y="52885"/>
                      <a:pt x="49" y="52933"/>
                      <a:pt x="98" y="52933"/>
                    </a:cubicBezTo>
                    <a:lnTo>
                      <a:pt x="123" y="52958"/>
                    </a:lnTo>
                    <a:cubicBezTo>
                      <a:pt x="171" y="52958"/>
                      <a:pt x="220" y="52909"/>
                      <a:pt x="220" y="52860"/>
                    </a:cubicBezTo>
                    <a:lnTo>
                      <a:pt x="8440" y="105"/>
                    </a:lnTo>
                    <a:cubicBezTo>
                      <a:pt x="8453" y="38"/>
                      <a:pt x="8400" y="1"/>
                      <a:pt x="8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61"/>
              <p:cNvSpPr/>
              <p:nvPr/>
            </p:nvSpPr>
            <p:spPr>
              <a:xfrm>
                <a:off x="6423926" y="2551796"/>
                <a:ext cx="174182" cy="829739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33860" extrusionOk="0">
                    <a:moveTo>
                      <a:pt x="6967" y="1"/>
                    </a:moveTo>
                    <a:cubicBezTo>
                      <a:pt x="6935" y="1"/>
                      <a:pt x="6902" y="17"/>
                      <a:pt x="6879" y="56"/>
                    </a:cubicBezTo>
                    <a:cubicBezTo>
                      <a:pt x="6830" y="129"/>
                      <a:pt x="2879" y="7470"/>
                      <a:pt x="1610" y="11397"/>
                    </a:cubicBezTo>
                    <a:cubicBezTo>
                      <a:pt x="318" y="15348"/>
                      <a:pt x="25" y="16348"/>
                      <a:pt x="1" y="16934"/>
                    </a:cubicBezTo>
                    <a:cubicBezTo>
                      <a:pt x="1" y="17007"/>
                      <a:pt x="25" y="17202"/>
                      <a:pt x="74" y="17641"/>
                    </a:cubicBezTo>
                    <a:cubicBezTo>
                      <a:pt x="220" y="18665"/>
                      <a:pt x="489" y="20811"/>
                      <a:pt x="586" y="23299"/>
                    </a:cubicBezTo>
                    <a:cubicBezTo>
                      <a:pt x="781" y="27933"/>
                      <a:pt x="659" y="33689"/>
                      <a:pt x="659" y="33762"/>
                    </a:cubicBezTo>
                    <a:cubicBezTo>
                      <a:pt x="659" y="33811"/>
                      <a:pt x="708" y="33860"/>
                      <a:pt x="781" y="33860"/>
                    </a:cubicBezTo>
                    <a:cubicBezTo>
                      <a:pt x="830" y="33860"/>
                      <a:pt x="879" y="33811"/>
                      <a:pt x="879" y="33762"/>
                    </a:cubicBezTo>
                    <a:cubicBezTo>
                      <a:pt x="879" y="33689"/>
                      <a:pt x="1001" y="27933"/>
                      <a:pt x="806" y="23275"/>
                    </a:cubicBezTo>
                    <a:cubicBezTo>
                      <a:pt x="708" y="20787"/>
                      <a:pt x="415" y="18641"/>
                      <a:pt x="293" y="17616"/>
                    </a:cubicBezTo>
                    <a:cubicBezTo>
                      <a:pt x="245" y="17275"/>
                      <a:pt x="196" y="16982"/>
                      <a:pt x="220" y="16934"/>
                    </a:cubicBezTo>
                    <a:cubicBezTo>
                      <a:pt x="245" y="16373"/>
                      <a:pt x="537" y="15397"/>
                      <a:pt x="1830" y="11446"/>
                    </a:cubicBezTo>
                    <a:cubicBezTo>
                      <a:pt x="3074" y="7543"/>
                      <a:pt x="7025" y="227"/>
                      <a:pt x="7074" y="178"/>
                    </a:cubicBezTo>
                    <a:cubicBezTo>
                      <a:pt x="7107" y="78"/>
                      <a:pt x="7038" y="1"/>
                      <a:pt x="69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rgbClr val="65A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61"/>
              <p:cNvSpPr/>
              <p:nvPr/>
            </p:nvSpPr>
            <p:spPr>
              <a:xfrm>
                <a:off x="5463461" y="3847134"/>
                <a:ext cx="20339" cy="1727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050" extrusionOk="0">
                    <a:moveTo>
                      <a:pt x="0" y="0"/>
                    </a:moveTo>
                    <a:lnTo>
                      <a:pt x="830" y="7049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61"/>
              <p:cNvSpPr/>
              <p:nvPr/>
            </p:nvSpPr>
            <p:spPr>
              <a:xfrm>
                <a:off x="5076041" y="3140801"/>
                <a:ext cx="675382" cy="467408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19074" extrusionOk="0">
                    <a:moveTo>
                      <a:pt x="3049" y="0"/>
                    </a:moveTo>
                    <a:lnTo>
                      <a:pt x="0" y="5512"/>
                    </a:lnTo>
                    <a:lnTo>
                      <a:pt x="24512" y="19073"/>
                    </a:lnTo>
                    <a:lnTo>
                      <a:pt x="27561" y="13561"/>
                    </a:lnTo>
                    <a:lnTo>
                      <a:pt x="30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61"/>
              <p:cNvSpPr/>
              <p:nvPr/>
            </p:nvSpPr>
            <p:spPr>
              <a:xfrm>
                <a:off x="5145504" y="1644087"/>
                <a:ext cx="1434425" cy="1834273"/>
              </a:xfrm>
              <a:custGeom>
                <a:avLst/>
                <a:gdLst/>
                <a:ahLst/>
                <a:cxnLst/>
                <a:rect l="l" t="t" r="r" b="b"/>
                <a:pathLst>
                  <a:path w="58536" h="74853" extrusionOk="0">
                    <a:moveTo>
                      <a:pt x="34048" y="0"/>
                    </a:moveTo>
                    <a:lnTo>
                      <a:pt x="0" y="61291"/>
                    </a:lnTo>
                    <a:lnTo>
                      <a:pt x="24512" y="74852"/>
                    </a:lnTo>
                    <a:lnTo>
                      <a:pt x="58535" y="13561"/>
                    </a:lnTo>
                    <a:lnTo>
                      <a:pt x="340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61"/>
              <p:cNvSpPr/>
              <p:nvPr/>
            </p:nvSpPr>
            <p:spPr>
              <a:xfrm>
                <a:off x="6268538" y="1309978"/>
                <a:ext cx="341894" cy="378357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5440" extrusionOk="0">
                    <a:moveTo>
                      <a:pt x="8756" y="0"/>
                    </a:moveTo>
                    <a:lnTo>
                      <a:pt x="0" y="9707"/>
                    </a:lnTo>
                    <a:lnTo>
                      <a:pt x="5171" y="12585"/>
                    </a:lnTo>
                    <a:lnTo>
                      <a:pt x="10342" y="15439"/>
                    </a:lnTo>
                    <a:lnTo>
                      <a:pt x="13951" y="2878"/>
                    </a:lnTo>
                    <a:lnTo>
                      <a:pt x="11342" y="1439"/>
                    </a:lnTo>
                    <a:lnTo>
                      <a:pt x="8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61"/>
              <p:cNvSpPr/>
              <p:nvPr/>
            </p:nvSpPr>
            <p:spPr>
              <a:xfrm>
                <a:off x="6533319" y="475025"/>
                <a:ext cx="489512" cy="877402"/>
              </a:xfrm>
              <a:custGeom>
                <a:avLst/>
                <a:gdLst/>
                <a:ahLst/>
                <a:cxnLst/>
                <a:rect l="l" t="t" r="r" b="b"/>
                <a:pathLst>
                  <a:path w="19976" h="35805" extrusionOk="0">
                    <a:moveTo>
                      <a:pt x="19561" y="0"/>
                    </a:moveTo>
                    <a:lnTo>
                      <a:pt x="0" y="35219"/>
                    </a:lnTo>
                    <a:lnTo>
                      <a:pt x="1098" y="35804"/>
                    </a:lnTo>
                    <a:lnTo>
                      <a:pt x="19975" y="1805"/>
                    </a:lnTo>
                    <a:lnTo>
                      <a:pt x="19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61"/>
              <p:cNvSpPr/>
              <p:nvPr/>
            </p:nvSpPr>
            <p:spPr>
              <a:xfrm>
                <a:off x="6225506" y="1993732"/>
                <a:ext cx="233704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27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27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61"/>
              <p:cNvSpPr/>
              <p:nvPr/>
            </p:nvSpPr>
            <p:spPr>
              <a:xfrm>
                <a:off x="6158557" y="2113858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513" y="0"/>
                    </a:moveTo>
                    <a:lnTo>
                      <a:pt x="1" y="878"/>
                    </a:lnTo>
                    <a:lnTo>
                      <a:pt x="9049" y="5903"/>
                    </a:lnTo>
                    <a:lnTo>
                      <a:pt x="9561" y="5000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61"/>
              <p:cNvSpPr/>
              <p:nvPr/>
            </p:nvSpPr>
            <p:spPr>
              <a:xfrm>
                <a:off x="6100578" y="2220236"/>
                <a:ext cx="233729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4" extrusionOk="0">
                    <a:moveTo>
                      <a:pt x="489" y="1"/>
                    </a:moveTo>
                    <a:lnTo>
                      <a:pt x="1" y="903"/>
                    </a:lnTo>
                    <a:lnTo>
                      <a:pt x="9050" y="5903"/>
                    </a:lnTo>
                    <a:lnTo>
                      <a:pt x="9537" y="5001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61"/>
              <p:cNvSpPr/>
              <p:nvPr/>
            </p:nvSpPr>
            <p:spPr>
              <a:xfrm>
                <a:off x="6033653" y="233977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61" y="5025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61"/>
              <p:cNvSpPr/>
              <p:nvPr/>
            </p:nvSpPr>
            <p:spPr>
              <a:xfrm>
                <a:off x="5820285" y="2389986"/>
                <a:ext cx="375956" cy="222946"/>
              </a:xfrm>
              <a:custGeom>
                <a:avLst/>
                <a:gdLst/>
                <a:ahLst/>
                <a:cxnLst/>
                <a:rect l="l" t="t" r="r" b="b"/>
                <a:pathLst>
                  <a:path w="15342" h="9098" extrusionOk="0">
                    <a:moveTo>
                      <a:pt x="512" y="0"/>
                    </a:moveTo>
                    <a:lnTo>
                      <a:pt x="0" y="879"/>
                    </a:lnTo>
                    <a:lnTo>
                      <a:pt x="14829" y="9098"/>
                    </a:lnTo>
                    <a:lnTo>
                      <a:pt x="15341" y="8195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61"/>
              <p:cNvSpPr/>
              <p:nvPr/>
            </p:nvSpPr>
            <p:spPr>
              <a:xfrm>
                <a:off x="5895590" y="2587819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7" y="500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61"/>
              <p:cNvSpPr/>
              <p:nvPr/>
            </p:nvSpPr>
            <p:spPr>
              <a:xfrm>
                <a:off x="5837022" y="2694198"/>
                <a:ext cx="234292" cy="145266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5928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28"/>
                    </a:lnTo>
                    <a:lnTo>
                      <a:pt x="9561" y="502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61"/>
              <p:cNvSpPr/>
              <p:nvPr/>
            </p:nvSpPr>
            <p:spPr>
              <a:xfrm>
                <a:off x="5770661" y="2814349"/>
                <a:ext cx="233729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3" extrusionOk="0">
                    <a:moveTo>
                      <a:pt x="489" y="0"/>
                    </a:moveTo>
                    <a:lnTo>
                      <a:pt x="1" y="878"/>
                    </a:lnTo>
                    <a:lnTo>
                      <a:pt x="9049" y="5902"/>
                    </a:lnTo>
                    <a:lnTo>
                      <a:pt x="9537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61"/>
              <p:cNvSpPr/>
              <p:nvPr/>
            </p:nvSpPr>
            <p:spPr>
              <a:xfrm>
                <a:off x="5710893" y="2920139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489" y="0"/>
                    </a:moveTo>
                    <a:lnTo>
                      <a:pt x="1" y="903"/>
                    </a:lnTo>
                    <a:lnTo>
                      <a:pt x="9049" y="5902"/>
                    </a:lnTo>
                    <a:lnTo>
                      <a:pt x="9562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61"/>
              <p:cNvSpPr/>
              <p:nvPr/>
            </p:nvSpPr>
            <p:spPr>
              <a:xfrm>
                <a:off x="5502915" y="2961357"/>
                <a:ext cx="375343" cy="222971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9099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14829" y="9098"/>
                    </a:lnTo>
                    <a:lnTo>
                      <a:pt x="15317" y="8220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61"/>
              <p:cNvSpPr/>
              <p:nvPr/>
            </p:nvSpPr>
            <p:spPr>
              <a:xfrm>
                <a:off x="5585988" y="314664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488" y="1"/>
                    </a:moveTo>
                    <a:lnTo>
                      <a:pt x="0" y="879"/>
                    </a:lnTo>
                    <a:lnTo>
                      <a:pt x="9049" y="5903"/>
                    </a:lnTo>
                    <a:lnTo>
                      <a:pt x="9561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61"/>
              <p:cNvSpPr/>
              <p:nvPr/>
            </p:nvSpPr>
            <p:spPr>
              <a:xfrm>
                <a:off x="5519652" y="3266182"/>
                <a:ext cx="233704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4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6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61"/>
              <p:cNvSpPr/>
              <p:nvPr/>
            </p:nvSpPr>
            <p:spPr>
              <a:xfrm>
                <a:off x="5447925" y="3394101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2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61"/>
              <p:cNvSpPr/>
              <p:nvPr/>
            </p:nvSpPr>
            <p:spPr>
              <a:xfrm>
                <a:off x="5380976" y="3513639"/>
                <a:ext cx="234317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27" extrusionOk="0">
                    <a:moveTo>
                      <a:pt x="513" y="0"/>
                    </a:moveTo>
                    <a:lnTo>
                      <a:pt x="1" y="902"/>
                    </a:lnTo>
                    <a:lnTo>
                      <a:pt x="9074" y="5927"/>
                    </a:lnTo>
                    <a:lnTo>
                      <a:pt x="9561" y="5024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61"/>
              <p:cNvSpPr/>
              <p:nvPr/>
            </p:nvSpPr>
            <p:spPr>
              <a:xfrm>
                <a:off x="5180767" y="3544712"/>
                <a:ext cx="374167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5269" h="9001" extrusionOk="0">
                    <a:moveTo>
                      <a:pt x="439" y="0"/>
                    </a:moveTo>
                    <a:lnTo>
                      <a:pt x="0" y="781"/>
                    </a:lnTo>
                    <a:lnTo>
                      <a:pt x="14853" y="9000"/>
                    </a:lnTo>
                    <a:lnTo>
                      <a:pt x="15268" y="8220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61"/>
              <p:cNvSpPr/>
              <p:nvPr/>
            </p:nvSpPr>
            <p:spPr>
              <a:xfrm rot="1710939">
                <a:off x="4423903" y="4089558"/>
                <a:ext cx="1099709" cy="17262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61"/>
              <p:cNvSpPr/>
              <p:nvPr/>
            </p:nvSpPr>
            <p:spPr>
              <a:xfrm rot="1708034">
                <a:off x="4560893" y="4205846"/>
                <a:ext cx="440569" cy="58044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6940" name="Shape 6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1" name="Google Shape;6941;p61"/>
          <p:cNvGrpSpPr/>
          <p:nvPr/>
        </p:nvGrpSpPr>
        <p:grpSpPr>
          <a:xfrm>
            <a:off x="1063625" y="3845560"/>
            <a:ext cx="589280" cy="926465"/>
            <a:chOff x="2714102" y="2107375"/>
            <a:chExt cx="1697473" cy="2664725"/>
          </a:xfrm>
        </p:grpSpPr>
        <p:sp>
          <p:nvSpPr>
            <p:cNvPr id="6942" name="Google Shape;6942;p61"/>
            <p:cNvSpPr/>
            <p:nvPr/>
          </p:nvSpPr>
          <p:spPr>
            <a:xfrm>
              <a:off x="2804475" y="4602300"/>
              <a:ext cx="16071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943" name="Google Shape;6943;p61"/>
            <p:cNvGrpSpPr/>
            <p:nvPr/>
          </p:nvGrpSpPr>
          <p:grpSpPr>
            <a:xfrm>
              <a:off x="2714102" y="2107375"/>
              <a:ext cx="1607183" cy="2565718"/>
              <a:chOff x="8705277" y="1907350"/>
              <a:chExt cx="1607183" cy="2565718"/>
            </a:xfrm>
          </p:grpSpPr>
          <p:sp>
            <p:nvSpPr>
              <p:cNvPr id="6944" name="Google Shape;6944;p61"/>
              <p:cNvSpPr/>
              <p:nvPr/>
            </p:nvSpPr>
            <p:spPr>
              <a:xfrm>
                <a:off x="9455388" y="2178406"/>
                <a:ext cx="242673" cy="479367"/>
              </a:xfrm>
              <a:custGeom>
                <a:avLst/>
                <a:gdLst/>
                <a:ahLst/>
                <a:cxnLst/>
                <a:rect l="l" t="t" r="r" b="b"/>
                <a:pathLst>
                  <a:path w="9903" h="19562" extrusionOk="0">
                    <a:moveTo>
                      <a:pt x="9147" y="1"/>
                    </a:moveTo>
                    <a:lnTo>
                      <a:pt x="0" y="18391"/>
                    </a:lnTo>
                    <a:lnTo>
                      <a:pt x="1098" y="19561"/>
                    </a:lnTo>
                    <a:lnTo>
                      <a:pt x="9903" y="1659"/>
                    </a:lnTo>
                    <a:lnTo>
                      <a:pt x="9147" y="1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5" name="Google Shape;6945;p61"/>
              <p:cNvSpPr/>
              <p:nvPr/>
            </p:nvSpPr>
            <p:spPr>
              <a:xfrm>
                <a:off x="9372902" y="3095256"/>
                <a:ext cx="360420" cy="56214"/>
              </a:xfrm>
              <a:custGeom>
                <a:avLst/>
                <a:gdLst/>
                <a:ahLst/>
                <a:cxnLst/>
                <a:rect l="l" t="t" r="r" b="b"/>
                <a:pathLst>
                  <a:path w="14708" h="2294" extrusionOk="0">
                    <a:moveTo>
                      <a:pt x="1" y="0"/>
                    </a:moveTo>
                    <a:lnTo>
                      <a:pt x="1415" y="1659"/>
                    </a:lnTo>
                    <a:lnTo>
                      <a:pt x="14708" y="2293"/>
                    </a:lnTo>
                    <a:lnTo>
                      <a:pt x="13537" y="3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6" name="Google Shape;6946;p61"/>
              <p:cNvSpPr/>
              <p:nvPr/>
            </p:nvSpPr>
            <p:spPr>
              <a:xfrm>
                <a:off x="8705277" y="2851989"/>
                <a:ext cx="216992" cy="300554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12265" extrusionOk="0">
                    <a:moveTo>
                      <a:pt x="5952" y="1"/>
                    </a:moveTo>
                    <a:cubicBezTo>
                      <a:pt x="4660" y="1318"/>
                      <a:pt x="2709" y="3976"/>
                      <a:pt x="1831" y="5245"/>
                    </a:cubicBezTo>
                    <a:cubicBezTo>
                      <a:pt x="757" y="6781"/>
                      <a:pt x="294" y="8757"/>
                      <a:pt x="99" y="9732"/>
                    </a:cubicBezTo>
                    <a:cubicBezTo>
                      <a:pt x="0" y="10225"/>
                      <a:pt x="57" y="10376"/>
                      <a:pt x="166" y="10376"/>
                    </a:cubicBezTo>
                    <a:cubicBezTo>
                      <a:pt x="273" y="10376"/>
                      <a:pt x="429" y="10231"/>
                      <a:pt x="538" y="10123"/>
                    </a:cubicBezTo>
                    <a:cubicBezTo>
                      <a:pt x="733" y="9879"/>
                      <a:pt x="1245" y="8464"/>
                      <a:pt x="1489" y="8049"/>
                    </a:cubicBezTo>
                    <a:lnTo>
                      <a:pt x="1489" y="8049"/>
                    </a:lnTo>
                    <a:cubicBezTo>
                      <a:pt x="1245" y="8806"/>
                      <a:pt x="684" y="10196"/>
                      <a:pt x="514" y="10854"/>
                    </a:cubicBezTo>
                    <a:cubicBezTo>
                      <a:pt x="409" y="11242"/>
                      <a:pt x="597" y="11511"/>
                      <a:pt x="825" y="11511"/>
                    </a:cubicBezTo>
                    <a:cubicBezTo>
                      <a:pt x="970" y="11511"/>
                      <a:pt x="1132" y="11403"/>
                      <a:pt x="1245" y="11147"/>
                    </a:cubicBezTo>
                    <a:cubicBezTo>
                      <a:pt x="1538" y="10488"/>
                      <a:pt x="2001" y="9025"/>
                      <a:pt x="2318" y="8245"/>
                    </a:cubicBezTo>
                    <a:lnTo>
                      <a:pt x="2318" y="8245"/>
                    </a:lnTo>
                    <a:cubicBezTo>
                      <a:pt x="2148" y="9171"/>
                      <a:pt x="1611" y="10830"/>
                      <a:pt x="1513" y="11610"/>
                    </a:cubicBezTo>
                    <a:cubicBezTo>
                      <a:pt x="1447" y="12034"/>
                      <a:pt x="1655" y="12264"/>
                      <a:pt x="1897" y="12264"/>
                    </a:cubicBezTo>
                    <a:cubicBezTo>
                      <a:pt x="2101" y="12264"/>
                      <a:pt x="2329" y="12102"/>
                      <a:pt x="2440" y="11757"/>
                    </a:cubicBezTo>
                    <a:cubicBezTo>
                      <a:pt x="2684" y="11001"/>
                      <a:pt x="3148" y="9245"/>
                      <a:pt x="3440" y="8318"/>
                    </a:cubicBezTo>
                    <a:lnTo>
                      <a:pt x="3440" y="8318"/>
                    </a:lnTo>
                    <a:cubicBezTo>
                      <a:pt x="3367" y="9196"/>
                      <a:pt x="3026" y="10562"/>
                      <a:pt x="3001" y="11366"/>
                    </a:cubicBezTo>
                    <a:cubicBezTo>
                      <a:pt x="2978" y="11765"/>
                      <a:pt x="3134" y="11944"/>
                      <a:pt x="3331" y="11944"/>
                    </a:cubicBezTo>
                    <a:cubicBezTo>
                      <a:pt x="3543" y="11944"/>
                      <a:pt x="3801" y="11734"/>
                      <a:pt x="3928" y="11366"/>
                    </a:cubicBezTo>
                    <a:cubicBezTo>
                      <a:pt x="4148" y="10659"/>
                      <a:pt x="4513" y="8879"/>
                      <a:pt x="4757" y="8171"/>
                    </a:cubicBezTo>
                    <a:cubicBezTo>
                      <a:pt x="5001" y="7489"/>
                      <a:pt x="5245" y="7440"/>
                      <a:pt x="5465" y="6879"/>
                    </a:cubicBezTo>
                    <a:lnTo>
                      <a:pt x="5465" y="6879"/>
                    </a:lnTo>
                    <a:cubicBezTo>
                      <a:pt x="5562" y="7415"/>
                      <a:pt x="5440" y="7732"/>
                      <a:pt x="5538" y="8293"/>
                    </a:cubicBezTo>
                    <a:cubicBezTo>
                      <a:pt x="5582" y="8550"/>
                      <a:pt x="5805" y="8709"/>
                      <a:pt x="6041" y="8709"/>
                    </a:cubicBezTo>
                    <a:cubicBezTo>
                      <a:pt x="6321" y="8709"/>
                      <a:pt x="6620" y="8484"/>
                      <a:pt x="6660" y="7928"/>
                    </a:cubicBezTo>
                    <a:cubicBezTo>
                      <a:pt x="6733" y="6903"/>
                      <a:pt x="6782" y="5562"/>
                      <a:pt x="7611" y="4464"/>
                    </a:cubicBezTo>
                    <a:cubicBezTo>
                      <a:pt x="8001" y="3952"/>
                      <a:pt x="8416" y="3464"/>
                      <a:pt x="8855" y="3001"/>
                    </a:cubicBezTo>
                    <a:cubicBezTo>
                      <a:pt x="7879" y="2001"/>
                      <a:pt x="6952" y="952"/>
                      <a:pt x="59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7" name="Google Shape;6947;p61"/>
              <p:cNvSpPr/>
              <p:nvPr/>
            </p:nvSpPr>
            <p:spPr>
              <a:xfrm>
                <a:off x="10078168" y="2332741"/>
                <a:ext cx="234292" cy="235371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9605" extrusionOk="0">
                    <a:moveTo>
                      <a:pt x="6796" y="0"/>
                    </a:moveTo>
                    <a:cubicBezTo>
                      <a:pt x="6638" y="0"/>
                      <a:pt x="6458" y="97"/>
                      <a:pt x="6317" y="312"/>
                    </a:cubicBezTo>
                    <a:cubicBezTo>
                      <a:pt x="5952" y="873"/>
                      <a:pt x="5342" y="2239"/>
                      <a:pt x="4952" y="2776"/>
                    </a:cubicBezTo>
                    <a:cubicBezTo>
                      <a:pt x="4561" y="3288"/>
                      <a:pt x="4342" y="3263"/>
                      <a:pt x="3976" y="3678"/>
                    </a:cubicBezTo>
                    <a:cubicBezTo>
                      <a:pt x="4025" y="3190"/>
                      <a:pt x="4196" y="2922"/>
                      <a:pt x="4244" y="2410"/>
                    </a:cubicBezTo>
                    <a:cubicBezTo>
                      <a:pt x="4287" y="2109"/>
                      <a:pt x="4019" y="1825"/>
                      <a:pt x="3721" y="1825"/>
                    </a:cubicBezTo>
                    <a:cubicBezTo>
                      <a:pt x="3511" y="1825"/>
                      <a:pt x="3288" y="1965"/>
                      <a:pt x="3147" y="2337"/>
                    </a:cubicBezTo>
                    <a:cubicBezTo>
                      <a:pt x="2830" y="3239"/>
                      <a:pt x="2513" y="4361"/>
                      <a:pt x="1464" y="5068"/>
                    </a:cubicBezTo>
                    <a:cubicBezTo>
                      <a:pt x="1001" y="5385"/>
                      <a:pt x="513" y="5678"/>
                      <a:pt x="1" y="5922"/>
                    </a:cubicBezTo>
                    <a:cubicBezTo>
                      <a:pt x="635" y="7141"/>
                      <a:pt x="1220" y="8410"/>
                      <a:pt x="1903" y="9605"/>
                    </a:cubicBezTo>
                    <a:cubicBezTo>
                      <a:pt x="3391" y="8922"/>
                      <a:pt x="5781" y="7166"/>
                      <a:pt x="6878" y="6361"/>
                    </a:cubicBezTo>
                    <a:cubicBezTo>
                      <a:pt x="8220" y="5385"/>
                      <a:pt x="8976" y="3873"/>
                      <a:pt x="9342" y="3093"/>
                    </a:cubicBezTo>
                    <a:cubicBezTo>
                      <a:pt x="9561" y="2626"/>
                      <a:pt x="9491" y="2499"/>
                      <a:pt x="9353" y="2499"/>
                    </a:cubicBezTo>
                    <a:cubicBezTo>
                      <a:pt x="9261" y="2499"/>
                      <a:pt x="9137" y="2556"/>
                      <a:pt x="9049" y="2605"/>
                    </a:cubicBezTo>
                    <a:cubicBezTo>
                      <a:pt x="8830" y="2727"/>
                      <a:pt x="8098" y="3751"/>
                      <a:pt x="7830" y="4020"/>
                    </a:cubicBezTo>
                    <a:cubicBezTo>
                      <a:pt x="8171" y="3483"/>
                      <a:pt x="8952" y="2459"/>
                      <a:pt x="9195" y="1995"/>
                    </a:cubicBezTo>
                    <a:cubicBezTo>
                      <a:pt x="9372" y="1642"/>
                      <a:pt x="9204" y="1277"/>
                      <a:pt x="8950" y="1277"/>
                    </a:cubicBezTo>
                    <a:cubicBezTo>
                      <a:pt x="8852" y="1277"/>
                      <a:pt x="8742" y="1330"/>
                      <a:pt x="8634" y="1459"/>
                    </a:cubicBezTo>
                    <a:cubicBezTo>
                      <a:pt x="8220" y="1922"/>
                      <a:pt x="7537" y="3020"/>
                      <a:pt x="7122" y="3556"/>
                    </a:cubicBezTo>
                    <a:cubicBezTo>
                      <a:pt x="7439" y="2849"/>
                      <a:pt x="8244" y="1581"/>
                      <a:pt x="8464" y="971"/>
                    </a:cubicBezTo>
                    <a:cubicBezTo>
                      <a:pt x="8627" y="563"/>
                      <a:pt x="8397" y="243"/>
                      <a:pt x="8111" y="243"/>
                    </a:cubicBezTo>
                    <a:cubicBezTo>
                      <a:pt x="7969" y="243"/>
                      <a:pt x="7813" y="322"/>
                      <a:pt x="7683" y="507"/>
                    </a:cubicBezTo>
                    <a:cubicBezTo>
                      <a:pt x="7293" y="1093"/>
                      <a:pt x="6586" y="2410"/>
                      <a:pt x="6147" y="3093"/>
                    </a:cubicBezTo>
                    <a:cubicBezTo>
                      <a:pt x="6391" y="2385"/>
                      <a:pt x="6927" y="1312"/>
                      <a:pt x="7122" y="654"/>
                    </a:cubicBezTo>
                    <a:cubicBezTo>
                      <a:pt x="7242" y="248"/>
                      <a:pt x="7048" y="0"/>
                      <a:pt x="6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8" name="Google Shape;6948;p61"/>
              <p:cNvSpPr/>
              <p:nvPr/>
            </p:nvSpPr>
            <p:spPr>
              <a:xfrm>
                <a:off x="9637683" y="3912638"/>
                <a:ext cx="483533" cy="560429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22870" extrusionOk="0">
                    <a:moveTo>
                      <a:pt x="7279" y="0"/>
                    </a:moveTo>
                    <a:cubicBezTo>
                      <a:pt x="6875" y="0"/>
                      <a:pt x="6452" y="60"/>
                      <a:pt x="6000" y="206"/>
                    </a:cubicBezTo>
                    <a:cubicBezTo>
                      <a:pt x="4854" y="572"/>
                      <a:pt x="2756" y="2962"/>
                      <a:pt x="1586" y="4010"/>
                    </a:cubicBezTo>
                    <a:cubicBezTo>
                      <a:pt x="1220" y="7279"/>
                      <a:pt x="561" y="14766"/>
                      <a:pt x="366" y="16986"/>
                    </a:cubicBezTo>
                    <a:cubicBezTo>
                      <a:pt x="333" y="17365"/>
                      <a:pt x="311" y="17608"/>
                      <a:pt x="297" y="17757"/>
                    </a:cubicBezTo>
                    <a:lnTo>
                      <a:pt x="297" y="17757"/>
                    </a:lnTo>
                    <a:cubicBezTo>
                      <a:pt x="308" y="17604"/>
                      <a:pt x="311" y="17548"/>
                      <a:pt x="310" y="17548"/>
                    </a:cubicBezTo>
                    <a:lnTo>
                      <a:pt x="310" y="17548"/>
                    </a:lnTo>
                    <a:cubicBezTo>
                      <a:pt x="307" y="17548"/>
                      <a:pt x="274" y="17960"/>
                      <a:pt x="277" y="17960"/>
                    </a:cubicBezTo>
                    <a:cubicBezTo>
                      <a:pt x="278" y="17960"/>
                      <a:pt x="283" y="17905"/>
                      <a:pt x="297" y="17757"/>
                    </a:cubicBezTo>
                    <a:lnTo>
                      <a:pt x="297" y="17757"/>
                    </a:lnTo>
                    <a:cubicBezTo>
                      <a:pt x="296" y="17775"/>
                      <a:pt x="294" y="17794"/>
                      <a:pt x="293" y="17815"/>
                    </a:cubicBezTo>
                    <a:cubicBezTo>
                      <a:pt x="195" y="18839"/>
                      <a:pt x="73" y="20791"/>
                      <a:pt x="25" y="21376"/>
                    </a:cubicBezTo>
                    <a:cubicBezTo>
                      <a:pt x="1" y="21656"/>
                      <a:pt x="0" y="21724"/>
                      <a:pt x="6" y="21724"/>
                    </a:cubicBezTo>
                    <a:cubicBezTo>
                      <a:pt x="11" y="21724"/>
                      <a:pt x="21" y="21664"/>
                      <a:pt x="24" y="21664"/>
                    </a:cubicBezTo>
                    <a:cubicBezTo>
                      <a:pt x="24" y="21664"/>
                      <a:pt x="25" y="21665"/>
                      <a:pt x="25" y="21669"/>
                    </a:cubicBezTo>
                    <a:cubicBezTo>
                      <a:pt x="171" y="22351"/>
                      <a:pt x="537" y="22547"/>
                      <a:pt x="1073" y="22742"/>
                    </a:cubicBezTo>
                    <a:cubicBezTo>
                      <a:pt x="1316" y="22823"/>
                      <a:pt x="1575" y="22870"/>
                      <a:pt x="1837" y="22870"/>
                    </a:cubicBezTo>
                    <a:cubicBezTo>
                      <a:pt x="1891" y="22870"/>
                      <a:pt x="1946" y="22868"/>
                      <a:pt x="2000" y="22864"/>
                    </a:cubicBezTo>
                    <a:lnTo>
                      <a:pt x="11317" y="22864"/>
                    </a:lnTo>
                    <a:cubicBezTo>
                      <a:pt x="12610" y="22864"/>
                      <a:pt x="15171" y="22717"/>
                      <a:pt x="16415" y="22644"/>
                    </a:cubicBezTo>
                    <a:cubicBezTo>
                      <a:pt x="17390" y="22595"/>
                      <a:pt x="18878" y="22669"/>
                      <a:pt x="19293" y="22327"/>
                    </a:cubicBezTo>
                    <a:cubicBezTo>
                      <a:pt x="19732" y="21961"/>
                      <a:pt x="19073" y="21742"/>
                      <a:pt x="19049" y="21595"/>
                    </a:cubicBezTo>
                    <a:cubicBezTo>
                      <a:pt x="19024" y="21449"/>
                      <a:pt x="18927" y="21473"/>
                      <a:pt x="18854" y="21425"/>
                    </a:cubicBezTo>
                    <a:cubicBezTo>
                      <a:pt x="17976" y="20888"/>
                      <a:pt x="16854" y="20620"/>
                      <a:pt x="15927" y="20254"/>
                    </a:cubicBezTo>
                    <a:cubicBezTo>
                      <a:pt x="14585" y="19717"/>
                      <a:pt x="13415" y="19400"/>
                      <a:pt x="12171" y="18571"/>
                    </a:cubicBezTo>
                    <a:cubicBezTo>
                      <a:pt x="11512" y="18132"/>
                      <a:pt x="10927" y="18059"/>
                      <a:pt x="10439" y="17083"/>
                    </a:cubicBezTo>
                    <a:cubicBezTo>
                      <a:pt x="9634" y="15522"/>
                      <a:pt x="10293" y="12888"/>
                      <a:pt x="10488" y="10962"/>
                    </a:cubicBezTo>
                    <a:cubicBezTo>
                      <a:pt x="10781" y="7815"/>
                      <a:pt x="11195" y="4376"/>
                      <a:pt x="11805" y="1181"/>
                    </a:cubicBezTo>
                    <a:cubicBezTo>
                      <a:pt x="10223" y="966"/>
                      <a:pt x="8906" y="0"/>
                      <a:pt x="7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9" name="Google Shape;6949;p61"/>
              <p:cNvSpPr/>
              <p:nvPr/>
            </p:nvSpPr>
            <p:spPr>
              <a:xfrm>
                <a:off x="9145786" y="3913226"/>
                <a:ext cx="484733" cy="559841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22846" extrusionOk="0">
                    <a:moveTo>
                      <a:pt x="7277" y="1"/>
                    </a:moveTo>
                    <a:cubicBezTo>
                      <a:pt x="6874" y="1"/>
                      <a:pt x="6452" y="60"/>
                      <a:pt x="6000" y="206"/>
                    </a:cubicBezTo>
                    <a:cubicBezTo>
                      <a:pt x="4854" y="572"/>
                      <a:pt x="2757" y="2962"/>
                      <a:pt x="1562" y="4011"/>
                    </a:cubicBezTo>
                    <a:cubicBezTo>
                      <a:pt x="1220" y="7279"/>
                      <a:pt x="537" y="14767"/>
                      <a:pt x="342" y="16962"/>
                    </a:cubicBezTo>
                    <a:cubicBezTo>
                      <a:pt x="311" y="17312"/>
                      <a:pt x="291" y="17546"/>
                      <a:pt x="278" y="17697"/>
                    </a:cubicBezTo>
                    <a:lnTo>
                      <a:pt x="278" y="17697"/>
                    </a:lnTo>
                    <a:cubicBezTo>
                      <a:pt x="275" y="17725"/>
                      <a:pt x="272" y="17756"/>
                      <a:pt x="269" y="17791"/>
                    </a:cubicBezTo>
                    <a:cubicBezTo>
                      <a:pt x="267" y="17814"/>
                      <a:pt x="266" y="17837"/>
                      <a:pt x="264" y="17860"/>
                    </a:cubicBezTo>
                    <a:lnTo>
                      <a:pt x="264" y="17860"/>
                    </a:lnTo>
                    <a:cubicBezTo>
                      <a:pt x="259" y="17914"/>
                      <a:pt x="258" y="17936"/>
                      <a:pt x="258" y="17936"/>
                    </a:cubicBezTo>
                    <a:cubicBezTo>
                      <a:pt x="258" y="17936"/>
                      <a:pt x="259" y="17931"/>
                      <a:pt x="260" y="17923"/>
                    </a:cubicBezTo>
                    <a:lnTo>
                      <a:pt x="260" y="17923"/>
                    </a:lnTo>
                    <a:cubicBezTo>
                      <a:pt x="186" y="18975"/>
                      <a:pt x="72" y="20791"/>
                      <a:pt x="25" y="21352"/>
                    </a:cubicBezTo>
                    <a:cubicBezTo>
                      <a:pt x="2" y="21632"/>
                      <a:pt x="1" y="21700"/>
                      <a:pt x="6" y="21700"/>
                    </a:cubicBezTo>
                    <a:cubicBezTo>
                      <a:pt x="11" y="21700"/>
                      <a:pt x="21" y="21640"/>
                      <a:pt x="24" y="21640"/>
                    </a:cubicBezTo>
                    <a:cubicBezTo>
                      <a:pt x="25" y="21640"/>
                      <a:pt x="25" y="21641"/>
                      <a:pt x="25" y="21645"/>
                    </a:cubicBezTo>
                    <a:cubicBezTo>
                      <a:pt x="171" y="22327"/>
                      <a:pt x="537" y="22523"/>
                      <a:pt x="1074" y="22718"/>
                    </a:cubicBezTo>
                    <a:cubicBezTo>
                      <a:pt x="1316" y="22799"/>
                      <a:pt x="1575" y="22846"/>
                      <a:pt x="1837" y="22846"/>
                    </a:cubicBezTo>
                    <a:cubicBezTo>
                      <a:pt x="1892" y="22846"/>
                      <a:pt x="1946" y="22844"/>
                      <a:pt x="2001" y="22840"/>
                    </a:cubicBezTo>
                    <a:lnTo>
                      <a:pt x="11293" y="22840"/>
                    </a:lnTo>
                    <a:cubicBezTo>
                      <a:pt x="12610" y="22840"/>
                      <a:pt x="15195" y="22693"/>
                      <a:pt x="16439" y="22620"/>
                    </a:cubicBezTo>
                    <a:cubicBezTo>
                      <a:pt x="17439" y="22571"/>
                      <a:pt x="18903" y="22645"/>
                      <a:pt x="19342" y="22303"/>
                    </a:cubicBezTo>
                    <a:cubicBezTo>
                      <a:pt x="19781" y="21937"/>
                      <a:pt x="19098" y="21718"/>
                      <a:pt x="19073" y="21571"/>
                    </a:cubicBezTo>
                    <a:cubicBezTo>
                      <a:pt x="19049" y="21401"/>
                      <a:pt x="18951" y="21449"/>
                      <a:pt x="18878" y="21401"/>
                    </a:cubicBezTo>
                    <a:cubicBezTo>
                      <a:pt x="18000" y="20864"/>
                      <a:pt x="16854" y="20596"/>
                      <a:pt x="15927" y="20230"/>
                    </a:cubicBezTo>
                    <a:cubicBezTo>
                      <a:pt x="14561" y="19693"/>
                      <a:pt x="13391" y="19352"/>
                      <a:pt x="12147" y="18547"/>
                    </a:cubicBezTo>
                    <a:cubicBezTo>
                      <a:pt x="11488" y="18108"/>
                      <a:pt x="10903" y="18035"/>
                      <a:pt x="10391" y="17059"/>
                    </a:cubicBezTo>
                    <a:cubicBezTo>
                      <a:pt x="9586" y="15498"/>
                      <a:pt x="10244" y="12864"/>
                      <a:pt x="10439" y="10938"/>
                    </a:cubicBezTo>
                    <a:cubicBezTo>
                      <a:pt x="10732" y="7816"/>
                      <a:pt x="11147" y="4377"/>
                      <a:pt x="11781" y="1182"/>
                    </a:cubicBezTo>
                    <a:cubicBezTo>
                      <a:pt x="10198" y="967"/>
                      <a:pt x="8898" y="1"/>
                      <a:pt x="7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0" name="Google Shape;6950;p61"/>
              <p:cNvSpPr/>
              <p:nvPr/>
            </p:nvSpPr>
            <p:spPr>
              <a:xfrm>
                <a:off x="9640673" y="2233396"/>
                <a:ext cx="289894" cy="591722"/>
              </a:xfrm>
              <a:custGeom>
                <a:avLst/>
                <a:gdLst/>
                <a:ahLst/>
                <a:cxnLst/>
                <a:rect l="l" t="t" r="r" b="b"/>
                <a:pathLst>
                  <a:path w="11830" h="24147" extrusionOk="0">
                    <a:moveTo>
                      <a:pt x="3659" y="1"/>
                    </a:moveTo>
                    <a:cubicBezTo>
                      <a:pt x="2439" y="5488"/>
                      <a:pt x="1147" y="10830"/>
                      <a:pt x="0" y="16293"/>
                    </a:cubicBezTo>
                    <a:cubicBezTo>
                      <a:pt x="1829" y="18903"/>
                      <a:pt x="3683" y="21537"/>
                      <a:pt x="5561" y="24146"/>
                    </a:cubicBezTo>
                    <a:cubicBezTo>
                      <a:pt x="7634" y="22000"/>
                      <a:pt x="9756" y="19976"/>
                      <a:pt x="11829" y="17781"/>
                    </a:cubicBezTo>
                    <a:cubicBezTo>
                      <a:pt x="10195" y="14854"/>
                      <a:pt x="8146" y="9805"/>
                      <a:pt x="7195" y="7122"/>
                    </a:cubicBezTo>
                    <a:cubicBezTo>
                      <a:pt x="6098" y="4000"/>
                      <a:pt x="5756" y="2074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1" name="Google Shape;6951;p61"/>
              <p:cNvSpPr/>
              <p:nvPr/>
            </p:nvSpPr>
            <p:spPr>
              <a:xfrm>
                <a:off x="9220503" y="2138486"/>
                <a:ext cx="527764" cy="391786"/>
              </a:xfrm>
              <a:custGeom>
                <a:avLst/>
                <a:gdLst/>
                <a:ahLst/>
                <a:cxnLst/>
                <a:rect l="l" t="t" r="r" b="b"/>
                <a:pathLst>
                  <a:path w="21537" h="15988" extrusionOk="0">
                    <a:moveTo>
                      <a:pt x="11386" y="0"/>
                    </a:moveTo>
                    <a:cubicBezTo>
                      <a:pt x="10990" y="0"/>
                      <a:pt x="10576" y="31"/>
                      <a:pt x="9976" y="69"/>
                    </a:cubicBezTo>
                    <a:cubicBezTo>
                      <a:pt x="8415" y="191"/>
                      <a:pt x="6878" y="557"/>
                      <a:pt x="5439" y="1142"/>
                    </a:cubicBezTo>
                    <a:cubicBezTo>
                      <a:pt x="5390" y="1142"/>
                      <a:pt x="5268" y="1191"/>
                      <a:pt x="5195" y="1215"/>
                    </a:cubicBezTo>
                    <a:cubicBezTo>
                      <a:pt x="4317" y="1581"/>
                      <a:pt x="3439" y="2020"/>
                      <a:pt x="2610" y="2532"/>
                    </a:cubicBezTo>
                    <a:cubicBezTo>
                      <a:pt x="1488" y="3288"/>
                      <a:pt x="756" y="3874"/>
                      <a:pt x="0" y="5020"/>
                    </a:cubicBezTo>
                    <a:cubicBezTo>
                      <a:pt x="1512" y="7532"/>
                      <a:pt x="3829" y="13410"/>
                      <a:pt x="4829" y="15288"/>
                    </a:cubicBezTo>
                    <a:cubicBezTo>
                      <a:pt x="5108" y="15811"/>
                      <a:pt x="5348" y="15988"/>
                      <a:pt x="5569" y="15988"/>
                    </a:cubicBezTo>
                    <a:cubicBezTo>
                      <a:pt x="6031" y="15988"/>
                      <a:pt x="6407" y="15210"/>
                      <a:pt x="6859" y="15210"/>
                    </a:cubicBezTo>
                    <a:cubicBezTo>
                      <a:pt x="6966" y="15210"/>
                      <a:pt x="7077" y="15253"/>
                      <a:pt x="7195" y="15361"/>
                    </a:cubicBezTo>
                    <a:cubicBezTo>
                      <a:pt x="7203" y="15369"/>
                      <a:pt x="7213" y="15373"/>
                      <a:pt x="7223" y="15373"/>
                    </a:cubicBezTo>
                    <a:cubicBezTo>
                      <a:pt x="7276" y="15373"/>
                      <a:pt x="7354" y="15288"/>
                      <a:pt x="7415" y="15288"/>
                    </a:cubicBezTo>
                    <a:cubicBezTo>
                      <a:pt x="11805" y="14483"/>
                      <a:pt x="16171" y="13629"/>
                      <a:pt x="20585" y="12849"/>
                    </a:cubicBezTo>
                    <a:cubicBezTo>
                      <a:pt x="20683" y="11581"/>
                      <a:pt x="21049" y="10556"/>
                      <a:pt x="21122" y="9215"/>
                    </a:cubicBezTo>
                    <a:cubicBezTo>
                      <a:pt x="21195" y="7873"/>
                      <a:pt x="21536" y="6288"/>
                      <a:pt x="21195" y="4849"/>
                    </a:cubicBezTo>
                    <a:cubicBezTo>
                      <a:pt x="20585" y="2142"/>
                      <a:pt x="15658" y="703"/>
                      <a:pt x="13756" y="313"/>
                    </a:cubicBezTo>
                    <a:cubicBezTo>
                      <a:pt x="12581" y="75"/>
                      <a:pt x="12005" y="0"/>
                      <a:pt x="11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2" name="Google Shape;6952;p61"/>
              <p:cNvSpPr/>
              <p:nvPr/>
            </p:nvSpPr>
            <p:spPr>
              <a:xfrm>
                <a:off x="9299386" y="2319459"/>
                <a:ext cx="467996" cy="339517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13855" extrusionOk="0">
                    <a:moveTo>
                      <a:pt x="14424" y="0"/>
                    </a:moveTo>
                    <a:cubicBezTo>
                      <a:pt x="13668" y="0"/>
                      <a:pt x="12898" y="49"/>
                      <a:pt x="12196" y="49"/>
                    </a:cubicBezTo>
                    <a:cubicBezTo>
                      <a:pt x="8683" y="49"/>
                      <a:pt x="4098" y="537"/>
                      <a:pt x="610" y="1830"/>
                    </a:cubicBezTo>
                    <a:cubicBezTo>
                      <a:pt x="367" y="3049"/>
                      <a:pt x="220" y="4293"/>
                      <a:pt x="1" y="5488"/>
                    </a:cubicBezTo>
                    <a:cubicBezTo>
                      <a:pt x="220" y="6244"/>
                      <a:pt x="147" y="6025"/>
                      <a:pt x="440" y="7049"/>
                    </a:cubicBezTo>
                    <a:cubicBezTo>
                      <a:pt x="708" y="8074"/>
                      <a:pt x="1610" y="11244"/>
                      <a:pt x="1903" y="12244"/>
                    </a:cubicBezTo>
                    <a:cubicBezTo>
                      <a:pt x="2171" y="13244"/>
                      <a:pt x="2098" y="12952"/>
                      <a:pt x="2318" y="13683"/>
                    </a:cubicBezTo>
                    <a:cubicBezTo>
                      <a:pt x="2642" y="13681"/>
                      <a:pt x="2966" y="13681"/>
                      <a:pt x="3290" y="13681"/>
                    </a:cubicBezTo>
                    <a:cubicBezTo>
                      <a:pt x="7228" y="13681"/>
                      <a:pt x="11133" y="13809"/>
                      <a:pt x="15122" y="13854"/>
                    </a:cubicBezTo>
                    <a:cubicBezTo>
                      <a:pt x="16098" y="11854"/>
                      <a:pt x="17878" y="8732"/>
                      <a:pt x="18195" y="6732"/>
                    </a:cubicBezTo>
                    <a:cubicBezTo>
                      <a:pt x="18537" y="4757"/>
                      <a:pt x="19098" y="2464"/>
                      <a:pt x="17903" y="1074"/>
                    </a:cubicBezTo>
                    <a:cubicBezTo>
                      <a:pt x="17117" y="162"/>
                      <a:pt x="15794" y="0"/>
                      <a:pt x="1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3" name="Google Shape;6953;p61"/>
              <p:cNvSpPr/>
              <p:nvPr/>
            </p:nvSpPr>
            <p:spPr>
              <a:xfrm>
                <a:off x="9776335" y="2372048"/>
                <a:ext cx="482945" cy="511640"/>
              </a:xfrm>
              <a:custGeom>
                <a:avLst/>
                <a:gdLst/>
                <a:ahLst/>
                <a:cxnLst/>
                <a:rect l="l" t="t" r="r" b="b"/>
                <a:pathLst>
                  <a:path w="19708" h="20879" extrusionOk="0">
                    <a:moveTo>
                      <a:pt x="13293" y="1"/>
                    </a:moveTo>
                    <a:cubicBezTo>
                      <a:pt x="13098" y="147"/>
                      <a:pt x="12903" y="318"/>
                      <a:pt x="12708" y="489"/>
                    </a:cubicBezTo>
                    <a:cubicBezTo>
                      <a:pt x="12513" y="660"/>
                      <a:pt x="12244" y="952"/>
                      <a:pt x="12098" y="1099"/>
                    </a:cubicBezTo>
                    <a:cubicBezTo>
                      <a:pt x="11952" y="1245"/>
                      <a:pt x="11927" y="1294"/>
                      <a:pt x="11854" y="1391"/>
                    </a:cubicBezTo>
                    <a:cubicBezTo>
                      <a:pt x="11513" y="1806"/>
                      <a:pt x="11171" y="2245"/>
                      <a:pt x="10854" y="2611"/>
                    </a:cubicBezTo>
                    <a:lnTo>
                      <a:pt x="10342" y="3269"/>
                    </a:lnTo>
                    <a:cubicBezTo>
                      <a:pt x="9537" y="4342"/>
                      <a:pt x="7903" y="6318"/>
                      <a:pt x="7171" y="7074"/>
                    </a:cubicBezTo>
                    <a:cubicBezTo>
                      <a:pt x="5586" y="8708"/>
                      <a:pt x="3757" y="10610"/>
                      <a:pt x="2488" y="11732"/>
                    </a:cubicBezTo>
                    <a:cubicBezTo>
                      <a:pt x="1245" y="12830"/>
                      <a:pt x="1123" y="12610"/>
                      <a:pt x="74" y="13464"/>
                    </a:cubicBezTo>
                    <a:cubicBezTo>
                      <a:pt x="74" y="15098"/>
                      <a:pt x="49" y="16805"/>
                      <a:pt x="1" y="18488"/>
                    </a:cubicBezTo>
                    <a:cubicBezTo>
                      <a:pt x="1318" y="19464"/>
                      <a:pt x="1854" y="20854"/>
                      <a:pt x="3903" y="20879"/>
                    </a:cubicBezTo>
                    <a:cubicBezTo>
                      <a:pt x="3925" y="20879"/>
                      <a:pt x="3948" y="20879"/>
                      <a:pt x="3970" y="20879"/>
                    </a:cubicBezTo>
                    <a:cubicBezTo>
                      <a:pt x="7404" y="20879"/>
                      <a:pt x="10310" y="19007"/>
                      <a:pt x="12903" y="16171"/>
                    </a:cubicBezTo>
                    <a:cubicBezTo>
                      <a:pt x="14586" y="14318"/>
                      <a:pt x="16854" y="11074"/>
                      <a:pt x="18464" y="8757"/>
                    </a:cubicBezTo>
                    <a:cubicBezTo>
                      <a:pt x="18805" y="8269"/>
                      <a:pt x="19220" y="7635"/>
                      <a:pt x="19561" y="7123"/>
                    </a:cubicBezTo>
                    <a:lnTo>
                      <a:pt x="19708" y="6879"/>
                    </a:lnTo>
                    <a:cubicBezTo>
                      <a:pt x="17342" y="4830"/>
                      <a:pt x="15171" y="2513"/>
                      <a:pt x="13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4" name="Google Shape;6954;p61"/>
              <p:cNvSpPr/>
              <p:nvPr/>
            </p:nvSpPr>
            <p:spPr>
              <a:xfrm>
                <a:off x="8797932" y="2229206"/>
                <a:ext cx="623995" cy="730396"/>
              </a:xfrm>
              <a:custGeom>
                <a:avLst/>
                <a:gdLst/>
                <a:ahLst/>
                <a:cxnLst/>
                <a:rect l="l" t="t" r="r" b="b"/>
                <a:pathLst>
                  <a:path w="25464" h="29806" extrusionOk="0">
                    <a:moveTo>
                      <a:pt x="18488" y="1"/>
                    </a:moveTo>
                    <a:cubicBezTo>
                      <a:pt x="16659" y="1781"/>
                      <a:pt x="15025" y="3732"/>
                      <a:pt x="13610" y="5854"/>
                    </a:cubicBezTo>
                    <a:cubicBezTo>
                      <a:pt x="10976" y="9708"/>
                      <a:pt x="9147" y="13171"/>
                      <a:pt x="6464" y="17464"/>
                    </a:cubicBezTo>
                    <a:cubicBezTo>
                      <a:pt x="4927" y="19976"/>
                      <a:pt x="2049" y="23927"/>
                      <a:pt x="1" y="26488"/>
                    </a:cubicBezTo>
                    <a:cubicBezTo>
                      <a:pt x="2610" y="27683"/>
                      <a:pt x="5366" y="28659"/>
                      <a:pt x="8025" y="29805"/>
                    </a:cubicBezTo>
                    <a:cubicBezTo>
                      <a:pt x="13708" y="22122"/>
                      <a:pt x="20610" y="15586"/>
                      <a:pt x="25464" y="7293"/>
                    </a:cubicBezTo>
                    <a:cubicBezTo>
                      <a:pt x="24342" y="5830"/>
                      <a:pt x="22951" y="3830"/>
                      <a:pt x="21781" y="2586"/>
                    </a:cubicBezTo>
                    <a:cubicBezTo>
                      <a:pt x="20610" y="1342"/>
                      <a:pt x="19659" y="1025"/>
                      <a:pt x="184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5" name="Google Shape;6955;p61"/>
              <p:cNvSpPr/>
              <p:nvPr/>
            </p:nvSpPr>
            <p:spPr>
              <a:xfrm>
                <a:off x="9469135" y="2648789"/>
                <a:ext cx="540311" cy="1547785"/>
              </a:xfrm>
              <a:custGeom>
                <a:avLst/>
                <a:gdLst/>
                <a:ahLst/>
                <a:cxnLst/>
                <a:rect l="l" t="t" r="r" b="b"/>
                <a:pathLst>
                  <a:path w="22049" h="63162" extrusionOk="0">
                    <a:moveTo>
                      <a:pt x="1854" y="0"/>
                    </a:moveTo>
                    <a:cubicBezTo>
                      <a:pt x="1878" y="8488"/>
                      <a:pt x="0" y="5830"/>
                      <a:pt x="537" y="16829"/>
                    </a:cubicBezTo>
                    <a:cubicBezTo>
                      <a:pt x="1098" y="27829"/>
                      <a:pt x="3342" y="49682"/>
                      <a:pt x="4049" y="62853"/>
                    </a:cubicBezTo>
                    <a:cubicBezTo>
                      <a:pt x="6496" y="63097"/>
                      <a:pt x="8911" y="63161"/>
                      <a:pt x="11313" y="63161"/>
                    </a:cubicBezTo>
                    <a:cubicBezTo>
                      <a:pt x="13953" y="63161"/>
                      <a:pt x="16577" y="63084"/>
                      <a:pt x="19211" y="63084"/>
                    </a:cubicBezTo>
                    <a:cubicBezTo>
                      <a:pt x="20155" y="63084"/>
                      <a:pt x="21101" y="63094"/>
                      <a:pt x="22049" y="63121"/>
                    </a:cubicBezTo>
                    <a:cubicBezTo>
                      <a:pt x="21293" y="57901"/>
                      <a:pt x="20537" y="52853"/>
                      <a:pt x="19780" y="47536"/>
                    </a:cubicBezTo>
                    <a:cubicBezTo>
                      <a:pt x="19634" y="46536"/>
                      <a:pt x="19146" y="43390"/>
                      <a:pt x="19024" y="42414"/>
                    </a:cubicBezTo>
                    <a:cubicBezTo>
                      <a:pt x="18073" y="34780"/>
                      <a:pt x="14829" y="15951"/>
                      <a:pt x="13634" y="11366"/>
                    </a:cubicBezTo>
                    <a:cubicBezTo>
                      <a:pt x="11439" y="3074"/>
                      <a:pt x="11025" y="5610"/>
                      <a:pt x="8147" y="269"/>
                    </a:cubicBezTo>
                    <a:cubicBezTo>
                      <a:pt x="8126" y="350"/>
                      <a:pt x="8097" y="379"/>
                      <a:pt x="8062" y="379"/>
                    </a:cubicBezTo>
                    <a:cubicBezTo>
                      <a:pt x="7980" y="379"/>
                      <a:pt x="7871" y="216"/>
                      <a:pt x="7799" y="216"/>
                    </a:cubicBezTo>
                    <a:cubicBezTo>
                      <a:pt x="7793" y="216"/>
                      <a:pt x="7787" y="217"/>
                      <a:pt x="7781" y="220"/>
                    </a:cubicBezTo>
                    <a:cubicBezTo>
                      <a:pt x="7618" y="214"/>
                      <a:pt x="7456" y="211"/>
                      <a:pt x="7295" y="211"/>
                    </a:cubicBezTo>
                    <a:cubicBezTo>
                      <a:pt x="6296" y="211"/>
                      <a:pt x="5322" y="310"/>
                      <a:pt x="4336" y="310"/>
                    </a:cubicBezTo>
                    <a:cubicBezTo>
                      <a:pt x="3524" y="310"/>
                      <a:pt x="2704" y="243"/>
                      <a:pt x="1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6" name="Google Shape;6956;p61"/>
              <p:cNvSpPr/>
              <p:nvPr/>
            </p:nvSpPr>
            <p:spPr>
              <a:xfrm>
                <a:off x="9044775" y="2651019"/>
                <a:ext cx="552882" cy="1544599"/>
              </a:xfrm>
              <a:custGeom>
                <a:avLst/>
                <a:gdLst/>
                <a:ahLst/>
                <a:cxnLst/>
                <a:rect l="l" t="t" r="r" b="b"/>
                <a:pathLst>
                  <a:path w="22562" h="63032" extrusionOk="0">
                    <a:moveTo>
                      <a:pt x="13065" y="1"/>
                    </a:moveTo>
                    <a:cubicBezTo>
                      <a:pt x="12986" y="1"/>
                      <a:pt x="12891" y="95"/>
                      <a:pt x="12803" y="95"/>
                    </a:cubicBezTo>
                    <a:cubicBezTo>
                      <a:pt x="12761" y="95"/>
                      <a:pt x="12720" y="72"/>
                      <a:pt x="12683" y="7"/>
                    </a:cubicBezTo>
                    <a:cubicBezTo>
                      <a:pt x="7976" y="5958"/>
                      <a:pt x="7269" y="8617"/>
                      <a:pt x="5952" y="17836"/>
                    </a:cubicBezTo>
                    <a:cubicBezTo>
                      <a:pt x="5293" y="22470"/>
                      <a:pt x="3513" y="37957"/>
                      <a:pt x="2488" y="44664"/>
                    </a:cubicBezTo>
                    <a:cubicBezTo>
                      <a:pt x="2366" y="45494"/>
                      <a:pt x="2098" y="47567"/>
                      <a:pt x="2001" y="48299"/>
                    </a:cubicBezTo>
                    <a:cubicBezTo>
                      <a:pt x="1318" y="53323"/>
                      <a:pt x="659" y="58079"/>
                      <a:pt x="1" y="63030"/>
                    </a:cubicBezTo>
                    <a:cubicBezTo>
                      <a:pt x="1123" y="63021"/>
                      <a:pt x="2243" y="63018"/>
                      <a:pt x="3361" y="63018"/>
                    </a:cubicBezTo>
                    <a:cubicBezTo>
                      <a:pt x="5737" y="63018"/>
                      <a:pt x="8107" y="63032"/>
                      <a:pt x="10484" y="63032"/>
                    </a:cubicBezTo>
                    <a:cubicBezTo>
                      <a:pt x="12921" y="63032"/>
                      <a:pt x="15365" y="63017"/>
                      <a:pt x="17830" y="62957"/>
                    </a:cubicBezTo>
                    <a:cubicBezTo>
                      <a:pt x="18903" y="51786"/>
                      <a:pt x="21122" y="37665"/>
                      <a:pt x="21829" y="27153"/>
                    </a:cubicBezTo>
                    <a:cubicBezTo>
                      <a:pt x="22561" y="16665"/>
                      <a:pt x="21659" y="9885"/>
                      <a:pt x="22220" y="105"/>
                    </a:cubicBezTo>
                    <a:lnTo>
                      <a:pt x="22220" y="105"/>
                    </a:lnTo>
                    <a:cubicBezTo>
                      <a:pt x="21511" y="138"/>
                      <a:pt x="20805" y="151"/>
                      <a:pt x="20102" y="151"/>
                    </a:cubicBezTo>
                    <a:cubicBezTo>
                      <a:pt x="17759" y="151"/>
                      <a:pt x="15443" y="7"/>
                      <a:pt x="13098" y="7"/>
                    </a:cubicBezTo>
                    <a:cubicBezTo>
                      <a:pt x="13087" y="3"/>
                      <a:pt x="13077" y="1"/>
                      <a:pt x="130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7" name="Google Shape;6957;p61"/>
              <p:cNvSpPr/>
              <p:nvPr/>
            </p:nvSpPr>
            <p:spPr>
              <a:xfrm>
                <a:off x="9343618" y="2633253"/>
                <a:ext cx="335915" cy="39453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1610" extrusionOk="0">
                    <a:moveTo>
                      <a:pt x="244" y="0"/>
                    </a:moveTo>
                    <a:lnTo>
                      <a:pt x="1" y="1293"/>
                    </a:lnTo>
                    <a:cubicBezTo>
                      <a:pt x="4586" y="1366"/>
                      <a:pt x="9147" y="1464"/>
                      <a:pt x="13708" y="1610"/>
                    </a:cubicBezTo>
                    <a:cubicBezTo>
                      <a:pt x="13708" y="1147"/>
                      <a:pt x="13708" y="683"/>
                      <a:pt x="13708" y="244"/>
                    </a:cubicBezTo>
                    <a:cubicBezTo>
                      <a:pt x="9220" y="98"/>
                      <a:pt x="4732" y="25"/>
                      <a:pt x="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8" name="Google Shape;6958;p61"/>
              <p:cNvSpPr/>
              <p:nvPr/>
            </p:nvSpPr>
            <p:spPr>
              <a:xfrm>
                <a:off x="9803242" y="2599362"/>
                <a:ext cx="96035" cy="7829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3195" extrusionOk="0">
                    <a:moveTo>
                      <a:pt x="3793" y="1"/>
                    </a:moveTo>
                    <a:cubicBezTo>
                      <a:pt x="3778" y="1"/>
                      <a:pt x="3732" y="45"/>
                      <a:pt x="3610" y="188"/>
                    </a:cubicBezTo>
                    <a:cubicBezTo>
                      <a:pt x="2951" y="895"/>
                      <a:pt x="2269" y="1554"/>
                      <a:pt x="1561" y="2188"/>
                    </a:cubicBezTo>
                    <a:cubicBezTo>
                      <a:pt x="1049" y="2554"/>
                      <a:pt x="659" y="2871"/>
                      <a:pt x="122" y="2969"/>
                    </a:cubicBezTo>
                    <a:cubicBezTo>
                      <a:pt x="25" y="2969"/>
                      <a:pt x="0" y="2993"/>
                      <a:pt x="0" y="3066"/>
                    </a:cubicBezTo>
                    <a:cubicBezTo>
                      <a:pt x="21" y="3128"/>
                      <a:pt x="24" y="3173"/>
                      <a:pt x="100" y="3185"/>
                    </a:cubicBezTo>
                    <a:lnTo>
                      <a:pt x="100" y="3185"/>
                    </a:lnTo>
                    <a:cubicBezTo>
                      <a:pt x="123" y="3180"/>
                      <a:pt x="161" y="3173"/>
                      <a:pt x="220" y="3164"/>
                    </a:cubicBezTo>
                    <a:cubicBezTo>
                      <a:pt x="756" y="2993"/>
                      <a:pt x="1269" y="2725"/>
                      <a:pt x="1708" y="2359"/>
                    </a:cubicBezTo>
                    <a:cubicBezTo>
                      <a:pt x="2147" y="1993"/>
                      <a:pt x="3512" y="676"/>
                      <a:pt x="3756" y="335"/>
                    </a:cubicBezTo>
                    <a:cubicBezTo>
                      <a:pt x="3903" y="148"/>
                      <a:pt x="3918" y="114"/>
                      <a:pt x="3894" y="114"/>
                    </a:cubicBezTo>
                    <a:cubicBezTo>
                      <a:pt x="3881" y="114"/>
                      <a:pt x="3855" y="125"/>
                      <a:pt x="3833" y="125"/>
                    </a:cubicBezTo>
                    <a:cubicBezTo>
                      <a:pt x="3822" y="125"/>
                      <a:pt x="3812" y="122"/>
                      <a:pt x="3805" y="115"/>
                    </a:cubicBezTo>
                    <a:cubicBezTo>
                      <a:pt x="3777" y="87"/>
                      <a:pt x="3814" y="1"/>
                      <a:pt x="3793" y="1"/>
                    </a:cubicBezTo>
                    <a:close/>
                    <a:moveTo>
                      <a:pt x="100" y="3185"/>
                    </a:moveTo>
                    <a:cubicBezTo>
                      <a:pt x="65" y="3192"/>
                      <a:pt x="62" y="3194"/>
                      <a:pt x="73" y="3194"/>
                    </a:cubicBezTo>
                    <a:cubicBezTo>
                      <a:pt x="92" y="3194"/>
                      <a:pt x="147" y="3188"/>
                      <a:pt x="147" y="3188"/>
                    </a:cubicBezTo>
                    <a:cubicBezTo>
                      <a:pt x="128" y="3188"/>
                      <a:pt x="113" y="3187"/>
                      <a:pt x="100" y="3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9" name="Google Shape;6959;p61"/>
              <p:cNvSpPr/>
              <p:nvPr/>
            </p:nvSpPr>
            <p:spPr>
              <a:xfrm>
                <a:off x="9534270" y="3212392"/>
                <a:ext cx="31121" cy="514017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0976" extrusionOk="0">
                    <a:moveTo>
                      <a:pt x="1147" y="1"/>
                    </a:moveTo>
                    <a:cubicBezTo>
                      <a:pt x="1074" y="1"/>
                      <a:pt x="1025" y="50"/>
                      <a:pt x="1025" y="123"/>
                    </a:cubicBezTo>
                    <a:cubicBezTo>
                      <a:pt x="708" y="7025"/>
                      <a:pt x="367" y="13952"/>
                      <a:pt x="1" y="20854"/>
                    </a:cubicBezTo>
                    <a:cubicBezTo>
                      <a:pt x="1" y="20927"/>
                      <a:pt x="50" y="20952"/>
                      <a:pt x="98" y="20976"/>
                    </a:cubicBezTo>
                    <a:cubicBezTo>
                      <a:pt x="172" y="20976"/>
                      <a:pt x="220" y="20927"/>
                      <a:pt x="220" y="20854"/>
                    </a:cubicBezTo>
                    <a:cubicBezTo>
                      <a:pt x="586" y="13976"/>
                      <a:pt x="952" y="7025"/>
                      <a:pt x="1245" y="123"/>
                    </a:cubicBezTo>
                    <a:cubicBezTo>
                      <a:pt x="1269" y="74"/>
                      <a:pt x="1196" y="1"/>
                      <a:pt x="1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0" name="Google Shape;6960;p61"/>
              <p:cNvSpPr/>
              <p:nvPr/>
            </p:nvSpPr>
            <p:spPr>
              <a:xfrm>
                <a:off x="9428481" y="2001500"/>
                <a:ext cx="89688" cy="108190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4415" extrusionOk="0">
                    <a:moveTo>
                      <a:pt x="1123" y="0"/>
                    </a:moveTo>
                    <a:cubicBezTo>
                      <a:pt x="635" y="781"/>
                      <a:pt x="74" y="1610"/>
                      <a:pt x="50" y="2586"/>
                    </a:cubicBezTo>
                    <a:cubicBezTo>
                      <a:pt x="1" y="3586"/>
                      <a:pt x="781" y="4415"/>
                      <a:pt x="1781" y="4415"/>
                    </a:cubicBezTo>
                    <a:cubicBezTo>
                      <a:pt x="2781" y="4391"/>
                      <a:pt x="3659" y="3683"/>
                      <a:pt x="3562" y="2586"/>
                    </a:cubicBezTo>
                    <a:cubicBezTo>
                      <a:pt x="3489" y="1488"/>
                      <a:pt x="2001" y="586"/>
                      <a:pt x="1123" y="0"/>
                    </a:cubicBezTo>
                    <a:close/>
                  </a:path>
                </a:pathLst>
              </a:custGeom>
              <a:solidFill>
                <a:srgbClr val="2A58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1" name="Google Shape;6961;p61"/>
              <p:cNvSpPr/>
              <p:nvPr/>
            </p:nvSpPr>
            <p:spPr>
              <a:xfrm>
                <a:off x="9443429" y="1938741"/>
                <a:ext cx="141075" cy="219957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8976" extrusionOk="0">
                    <a:moveTo>
                      <a:pt x="3440" y="0"/>
                    </a:moveTo>
                    <a:cubicBezTo>
                      <a:pt x="2196" y="293"/>
                      <a:pt x="562" y="1098"/>
                      <a:pt x="269" y="2293"/>
                    </a:cubicBezTo>
                    <a:cubicBezTo>
                      <a:pt x="1" y="3244"/>
                      <a:pt x="537" y="3464"/>
                      <a:pt x="732" y="4196"/>
                    </a:cubicBezTo>
                    <a:cubicBezTo>
                      <a:pt x="927" y="4830"/>
                      <a:pt x="1049" y="5488"/>
                      <a:pt x="1074" y="6147"/>
                    </a:cubicBezTo>
                    <a:cubicBezTo>
                      <a:pt x="1074" y="6830"/>
                      <a:pt x="1074" y="7439"/>
                      <a:pt x="1074" y="8122"/>
                    </a:cubicBezTo>
                    <a:cubicBezTo>
                      <a:pt x="1366" y="8512"/>
                      <a:pt x="1732" y="8976"/>
                      <a:pt x="2293" y="8976"/>
                    </a:cubicBezTo>
                    <a:cubicBezTo>
                      <a:pt x="2854" y="8976"/>
                      <a:pt x="3293" y="8512"/>
                      <a:pt x="3659" y="8147"/>
                    </a:cubicBezTo>
                    <a:cubicBezTo>
                      <a:pt x="3635" y="7805"/>
                      <a:pt x="3610" y="7464"/>
                      <a:pt x="3586" y="7171"/>
                    </a:cubicBezTo>
                    <a:cubicBezTo>
                      <a:pt x="4001" y="7098"/>
                      <a:pt x="4220" y="7220"/>
                      <a:pt x="4635" y="6903"/>
                    </a:cubicBezTo>
                    <a:cubicBezTo>
                      <a:pt x="5757" y="6025"/>
                      <a:pt x="5440" y="4049"/>
                      <a:pt x="5415" y="2903"/>
                    </a:cubicBezTo>
                    <a:cubicBezTo>
                      <a:pt x="5391" y="2000"/>
                      <a:pt x="5244" y="1122"/>
                      <a:pt x="5001" y="269"/>
                    </a:cubicBezTo>
                    <a:cubicBezTo>
                      <a:pt x="4464" y="196"/>
                      <a:pt x="3976" y="74"/>
                      <a:pt x="3440" y="0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2" name="Google Shape;6962;p61"/>
              <p:cNvSpPr/>
              <p:nvPr/>
            </p:nvSpPr>
            <p:spPr>
              <a:xfrm>
                <a:off x="9433872" y="1917348"/>
                <a:ext cx="148843" cy="131592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370" extrusionOk="0">
                    <a:moveTo>
                      <a:pt x="3874" y="0"/>
                    </a:moveTo>
                    <a:cubicBezTo>
                      <a:pt x="3774" y="0"/>
                      <a:pt x="3669" y="7"/>
                      <a:pt x="3561" y="20"/>
                    </a:cubicBezTo>
                    <a:cubicBezTo>
                      <a:pt x="2195" y="191"/>
                      <a:pt x="659" y="849"/>
                      <a:pt x="220" y="2532"/>
                    </a:cubicBezTo>
                    <a:cubicBezTo>
                      <a:pt x="0" y="3361"/>
                      <a:pt x="732" y="4483"/>
                      <a:pt x="1025" y="5117"/>
                    </a:cubicBezTo>
                    <a:cubicBezTo>
                      <a:pt x="1116" y="5300"/>
                      <a:pt x="1208" y="5370"/>
                      <a:pt x="1293" y="5370"/>
                    </a:cubicBezTo>
                    <a:cubicBezTo>
                      <a:pt x="1503" y="5370"/>
                      <a:pt x="1673" y="4949"/>
                      <a:pt x="1708" y="4776"/>
                    </a:cubicBezTo>
                    <a:cubicBezTo>
                      <a:pt x="1756" y="4483"/>
                      <a:pt x="1830" y="4166"/>
                      <a:pt x="1927" y="3898"/>
                    </a:cubicBezTo>
                    <a:cubicBezTo>
                      <a:pt x="3074" y="3532"/>
                      <a:pt x="3878" y="2751"/>
                      <a:pt x="4561" y="1800"/>
                    </a:cubicBezTo>
                    <a:cubicBezTo>
                      <a:pt x="5293" y="1995"/>
                      <a:pt x="5561" y="2873"/>
                      <a:pt x="5781" y="3532"/>
                    </a:cubicBezTo>
                    <a:cubicBezTo>
                      <a:pt x="5732" y="2776"/>
                      <a:pt x="6073" y="2581"/>
                      <a:pt x="5878" y="1703"/>
                    </a:cubicBezTo>
                    <a:cubicBezTo>
                      <a:pt x="5721" y="893"/>
                      <a:pt x="5066" y="0"/>
                      <a:pt x="3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3" name="Google Shape;6963;p61"/>
              <p:cNvSpPr/>
              <p:nvPr/>
            </p:nvSpPr>
            <p:spPr>
              <a:xfrm>
                <a:off x="9449996" y="2012503"/>
                <a:ext cx="34822" cy="35728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58" extrusionOk="0">
                    <a:moveTo>
                      <a:pt x="456" y="1"/>
                    </a:moveTo>
                    <a:cubicBezTo>
                      <a:pt x="149" y="1"/>
                      <a:pt x="47" y="385"/>
                      <a:pt x="25" y="649"/>
                    </a:cubicBezTo>
                    <a:cubicBezTo>
                      <a:pt x="1" y="942"/>
                      <a:pt x="172" y="1405"/>
                      <a:pt x="464" y="1454"/>
                    </a:cubicBezTo>
                    <a:cubicBezTo>
                      <a:pt x="478" y="1456"/>
                      <a:pt x="493" y="1458"/>
                      <a:pt x="510" y="1458"/>
                    </a:cubicBezTo>
                    <a:cubicBezTo>
                      <a:pt x="803" y="1458"/>
                      <a:pt x="1421" y="1055"/>
                      <a:pt x="1074" y="893"/>
                    </a:cubicBezTo>
                    <a:cubicBezTo>
                      <a:pt x="708" y="722"/>
                      <a:pt x="977" y="112"/>
                      <a:pt x="562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4" name="Google Shape;6964;p61"/>
              <p:cNvSpPr/>
              <p:nvPr/>
            </p:nvSpPr>
            <p:spPr>
              <a:xfrm>
                <a:off x="9424315" y="1907350"/>
                <a:ext cx="174525" cy="207998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8488" extrusionOk="0">
                    <a:moveTo>
                      <a:pt x="4176" y="0"/>
                    </a:moveTo>
                    <a:cubicBezTo>
                      <a:pt x="3988" y="0"/>
                      <a:pt x="3806" y="20"/>
                      <a:pt x="3634" y="62"/>
                    </a:cubicBezTo>
                    <a:cubicBezTo>
                      <a:pt x="2464" y="330"/>
                      <a:pt x="927" y="1184"/>
                      <a:pt x="488" y="2184"/>
                    </a:cubicBezTo>
                    <a:cubicBezTo>
                      <a:pt x="49" y="3184"/>
                      <a:pt x="366" y="3720"/>
                      <a:pt x="244" y="4574"/>
                    </a:cubicBezTo>
                    <a:cubicBezTo>
                      <a:pt x="98" y="5355"/>
                      <a:pt x="0" y="6135"/>
                      <a:pt x="0" y="6916"/>
                    </a:cubicBezTo>
                    <a:cubicBezTo>
                      <a:pt x="0" y="7476"/>
                      <a:pt x="707" y="8233"/>
                      <a:pt x="1122" y="8379"/>
                    </a:cubicBezTo>
                    <a:cubicBezTo>
                      <a:pt x="1250" y="8450"/>
                      <a:pt x="1394" y="8488"/>
                      <a:pt x="1541" y="8488"/>
                    </a:cubicBezTo>
                    <a:cubicBezTo>
                      <a:pt x="1646" y="8488"/>
                      <a:pt x="1752" y="8468"/>
                      <a:pt x="1854" y="8428"/>
                    </a:cubicBezTo>
                    <a:cubicBezTo>
                      <a:pt x="1781" y="7891"/>
                      <a:pt x="1951" y="7306"/>
                      <a:pt x="1781" y="6794"/>
                    </a:cubicBezTo>
                    <a:cubicBezTo>
                      <a:pt x="1610" y="6306"/>
                      <a:pt x="1659" y="5135"/>
                      <a:pt x="1903" y="4916"/>
                    </a:cubicBezTo>
                    <a:cubicBezTo>
                      <a:pt x="2805" y="4086"/>
                      <a:pt x="4024" y="2672"/>
                      <a:pt x="4927" y="2477"/>
                    </a:cubicBezTo>
                    <a:cubicBezTo>
                      <a:pt x="5011" y="2458"/>
                      <a:pt x="5089" y="2450"/>
                      <a:pt x="5161" y="2450"/>
                    </a:cubicBezTo>
                    <a:cubicBezTo>
                      <a:pt x="5857" y="2450"/>
                      <a:pt x="5989" y="3245"/>
                      <a:pt x="6122" y="3599"/>
                    </a:cubicBezTo>
                    <a:cubicBezTo>
                      <a:pt x="6268" y="4013"/>
                      <a:pt x="6098" y="4086"/>
                      <a:pt x="6195" y="4452"/>
                    </a:cubicBezTo>
                    <a:cubicBezTo>
                      <a:pt x="6512" y="3501"/>
                      <a:pt x="7122" y="2794"/>
                      <a:pt x="6854" y="1672"/>
                    </a:cubicBezTo>
                    <a:cubicBezTo>
                      <a:pt x="6603" y="711"/>
                      <a:pt x="5296" y="0"/>
                      <a:pt x="4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5" name="Google Shape;6965;p61"/>
              <p:cNvSpPr/>
              <p:nvPr/>
            </p:nvSpPr>
            <p:spPr>
              <a:xfrm>
                <a:off x="9559388" y="2015395"/>
                <a:ext cx="7180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95" extrusionOk="0">
                    <a:moveTo>
                      <a:pt x="171" y="0"/>
                    </a:moveTo>
                    <a:cubicBezTo>
                      <a:pt x="153" y="0"/>
                      <a:pt x="134" y="7"/>
                      <a:pt x="122" y="19"/>
                    </a:cubicBezTo>
                    <a:cubicBezTo>
                      <a:pt x="98" y="19"/>
                      <a:pt x="98" y="19"/>
                      <a:pt x="73" y="43"/>
                    </a:cubicBezTo>
                    <a:cubicBezTo>
                      <a:pt x="49" y="68"/>
                      <a:pt x="25" y="116"/>
                      <a:pt x="25" y="141"/>
                    </a:cubicBezTo>
                    <a:cubicBezTo>
                      <a:pt x="0" y="214"/>
                      <a:pt x="0" y="287"/>
                      <a:pt x="25" y="360"/>
                    </a:cubicBezTo>
                    <a:cubicBezTo>
                      <a:pt x="25" y="385"/>
                      <a:pt x="25" y="409"/>
                      <a:pt x="73" y="458"/>
                    </a:cubicBezTo>
                    <a:cubicBezTo>
                      <a:pt x="98" y="482"/>
                      <a:pt x="128" y="494"/>
                      <a:pt x="159" y="494"/>
                    </a:cubicBezTo>
                    <a:cubicBezTo>
                      <a:pt x="189" y="494"/>
                      <a:pt x="220" y="482"/>
                      <a:pt x="244" y="458"/>
                    </a:cubicBezTo>
                    <a:cubicBezTo>
                      <a:pt x="269" y="409"/>
                      <a:pt x="293" y="385"/>
                      <a:pt x="293" y="336"/>
                    </a:cubicBezTo>
                    <a:cubicBezTo>
                      <a:pt x="293" y="287"/>
                      <a:pt x="293" y="214"/>
                      <a:pt x="293" y="165"/>
                    </a:cubicBezTo>
                    <a:cubicBezTo>
                      <a:pt x="293" y="92"/>
                      <a:pt x="269" y="43"/>
                      <a:pt x="220" y="19"/>
                    </a:cubicBezTo>
                    <a:cubicBezTo>
                      <a:pt x="208" y="7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6" name="Google Shape;6966;p61"/>
              <p:cNvSpPr/>
              <p:nvPr/>
            </p:nvSpPr>
            <p:spPr>
              <a:xfrm>
                <a:off x="9524713" y="2012993"/>
                <a:ext cx="7204" cy="11542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1" extrusionOk="0">
                    <a:moveTo>
                      <a:pt x="171" y="1"/>
                    </a:moveTo>
                    <a:cubicBezTo>
                      <a:pt x="153" y="1"/>
                      <a:pt x="135" y="7"/>
                      <a:pt x="123" y="19"/>
                    </a:cubicBezTo>
                    <a:lnTo>
                      <a:pt x="74" y="19"/>
                    </a:lnTo>
                    <a:cubicBezTo>
                      <a:pt x="49" y="44"/>
                      <a:pt x="25" y="92"/>
                      <a:pt x="25" y="141"/>
                    </a:cubicBezTo>
                    <a:cubicBezTo>
                      <a:pt x="1" y="214"/>
                      <a:pt x="1" y="263"/>
                      <a:pt x="25" y="336"/>
                    </a:cubicBezTo>
                    <a:cubicBezTo>
                      <a:pt x="25" y="385"/>
                      <a:pt x="25" y="409"/>
                      <a:pt x="74" y="434"/>
                    </a:cubicBezTo>
                    <a:cubicBezTo>
                      <a:pt x="98" y="458"/>
                      <a:pt x="129" y="470"/>
                      <a:pt x="159" y="470"/>
                    </a:cubicBezTo>
                    <a:cubicBezTo>
                      <a:pt x="190" y="470"/>
                      <a:pt x="220" y="458"/>
                      <a:pt x="245" y="434"/>
                    </a:cubicBezTo>
                    <a:cubicBezTo>
                      <a:pt x="269" y="409"/>
                      <a:pt x="293" y="361"/>
                      <a:pt x="293" y="336"/>
                    </a:cubicBezTo>
                    <a:cubicBezTo>
                      <a:pt x="293" y="263"/>
                      <a:pt x="293" y="190"/>
                      <a:pt x="293" y="141"/>
                    </a:cubicBezTo>
                    <a:cubicBezTo>
                      <a:pt x="293" y="92"/>
                      <a:pt x="269" y="44"/>
                      <a:pt x="220" y="19"/>
                    </a:cubicBezTo>
                    <a:cubicBezTo>
                      <a:pt x="208" y="7"/>
                      <a:pt x="190" y="1"/>
                      <a:pt x="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7" name="Google Shape;6967;p61"/>
              <p:cNvSpPr/>
              <p:nvPr/>
            </p:nvSpPr>
            <p:spPr>
              <a:xfrm>
                <a:off x="9553997" y="2001353"/>
                <a:ext cx="25142" cy="10096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12" extrusionOk="0">
                    <a:moveTo>
                      <a:pt x="344" y="0"/>
                    </a:moveTo>
                    <a:cubicBezTo>
                      <a:pt x="303" y="0"/>
                      <a:pt x="262" y="2"/>
                      <a:pt x="220" y="6"/>
                    </a:cubicBezTo>
                    <a:cubicBezTo>
                      <a:pt x="98" y="31"/>
                      <a:pt x="50" y="55"/>
                      <a:pt x="25" y="153"/>
                    </a:cubicBezTo>
                    <a:cubicBezTo>
                      <a:pt x="1" y="226"/>
                      <a:pt x="25" y="226"/>
                      <a:pt x="98" y="275"/>
                    </a:cubicBezTo>
                    <a:cubicBezTo>
                      <a:pt x="147" y="299"/>
                      <a:pt x="147" y="299"/>
                      <a:pt x="245" y="323"/>
                    </a:cubicBezTo>
                    <a:cubicBezTo>
                      <a:pt x="318" y="348"/>
                      <a:pt x="562" y="348"/>
                      <a:pt x="684" y="397"/>
                    </a:cubicBezTo>
                    <a:cubicBezTo>
                      <a:pt x="719" y="406"/>
                      <a:pt x="765" y="411"/>
                      <a:pt x="811" y="411"/>
                    </a:cubicBezTo>
                    <a:cubicBezTo>
                      <a:pt x="890" y="411"/>
                      <a:pt x="970" y="394"/>
                      <a:pt x="1001" y="348"/>
                    </a:cubicBezTo>
                    <a:cubicBezTo>
                      <a:pt x="1025" y="250"/>
                      <a:pt x="1001" y="275"/>
                      <a:pt x="976" y="202"/>
                    </a:cubicBezTo>
                    <a:cubicBezTo>
                      <a:pt x="952" y="153"/>
                      <a:pt x="976" y="202"/>
                      <a:pt x="879" y="128"/>
                    </a:cubicBezTo>
                    <a:cubicBezTo>
                      <a:pt x="717" y="48"/>
                      <a:pt x="539" y="0"/>
                      <a:pt x="3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8" name="Google Shape;6968;p61"/>
              <p:cNvSpPr/>
              <p:nvPr/>
            </p:nvSpPr>
            <p:spPr>
              <a:xfrm>
                <a:off x="9514568" y="1998265"/>
                <a:ext cx="25118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377" extrusionOk="0">
                    <a:moveTo>
                      <a:pt x="634" y="1"/>
                    </a:moveTo>
                    <a:cubicBezTo>
                      <a:pt x="602" y="1"/>
                      <a:pt x="569" y="4"/>
                      <a:pt x="537" y="10"/>
                    </a:cubicBezTo>
                    <a:cubicBezTo>
                      <a:pt x="390" y="10"/>
                      <a:pt x="244" y="35"/>
                      <a:pt x="98" y="108"/>
                    </a:cubicBezTo>
                    <a:cubicBezTo>
                      <a:pt x="61" y="132"/>
                      <a:pt x="55" y="139"/>
                      <a:pt x="58" y="139"/>
                    </a:cubicBezTo>
                    <a:cubicBezTo>
                      <a:pt x="61" y="139"/>
                      <a:pt x="73" y="133"/>
                      <a:pt x="73" y="132"/>
                    </a:cubicBezTo>
                    <a:lnTo>
                      <a:pt x="73" y="132"/>
                    </a:lnTo>
                    <a:cubicBezTo>
                      <a:pt x="24" y="157"/>
                      <a:pt x="24" y="157"/>
                      <a:pt x="24" y="181"/>
                    </a:cubicBezTo>
                    <a:cubicBezTo>
                      <a:pt x="0" y="230"/>
                      <a:pt x="24" y="303"/>
                      <a:pt x="73" y="303"/>
                    </a:cubicBezTo>
                    <a:cubicBezTo>
                      <a:pt x="122" y="328"/>
                      <a:pt x="171" y="352"/>
                      <a:pt x="244" y="352"/>
                    </a:cubicBezTo>
                    <a:cubicBezTo>
                      <a:pt x="293" y="364"/>
                      <a:pt x="378" y="364"/>
                      <a:pt x="470" y="364"/>
                    </a:cubicBezTo>
                    <a:cubicBezTo>
                      <a:pt x="561" y="364"/>
                      <a:pt x="659" y="364"/>
                      <a:pt x="732" y="376"/>
                    </a:cubicBezTo>
                    <a:cubicBezTo>
                      <a:pt x="854" y="376"/>
                      <a:pt x="1024" y="352"/>
                      <a:pt x="1000" y="230"/>
                    </a:cubicBezTo>
                    <a:cubicBezTo>
                      <a:pt x="1000" y="108"/>
                      <a:pt x="951" y="132"/>
                      <a:pt x="878" y="59"/>
                    </a:cubicBezTo>
                    <a:cubicBezTo>
                      <a:pt x="807" y="24"/>
                      <a:pt x="722" y="1"/>
                      <a:pt x="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9" name="Google Shape;6969;p61"/>
              <p:cNvSpPr/>
              <p:nvPr/>
            </p:nvSpPr>
            <p:spPr>
              <a:xfrm>
                <a:off x="9545641" y="2018875"/>
                <a:ext cx="11370" cy="2090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853" extrusionOk="0">
                    <a:moveTo>
                      <a:pt x="208" y="0"/>
                    </a:moveTo>
                    <a:cubicBezTo>
                      <a:pt x="167" y="0"/>
                      <a:pt x="131" y="48"/>
                      <a:pt x="147" y="96"/>
                    </a:cubicBezTo>
                    <a:cubicBezTo>
                      <a:pt x="171" y="194"/>
                      <a:pt x="244" y="365"/>
                      <a:pt x="244" y="438"/>
                    </a:cubicBezTo>
                    <a:cubicBezTo>
                      <a:pt x="269" y="511"/>
                      <a:pt x="317" y="511"/>
                      <a:pt x="317" y="608"/>
                    </a:cubicBezTo>
                    <a:cubicBezTo>
                      <a:pt x="293" y="682"/>
                      <a:pt x="171" y="682"/>
                      <a:pt x="98" y="706"/>
                    </a:cubicBezTo>
                    <a:cubicBezTo>
                      <a:pt x="25" y="730"/>
                      <a:pt x="0" y="852"/>
                      <a:pt x="122" y="852"/>
                    </a:cubicBezTo>
                    <a:cubicBezTo>
                      <a:pt x="220" y="828"/>
                      <a:pt x="415" y="755"/>
                      <a:pt x="439" y="657"/>
                    </a:cubicBezTo>
                    <a:cubicBezTo>
                      <a:pt x="464" y="535"/>
                      <a:pt x="415" y="486"/>
                      <a:pt x="391" y="389"/>
                    </a:cubicBezTo>
                    <a:cubicBezTo>
                      <a:pt x="342" y="291"/>
                      <a:pt x="293" y="145"/>
                      <a:pt x="269" y="47"/>
                    </a:cubicBezTo>
                    <a:cubicBezTo>
                      <a:pt x="252" y="14"/>
                      <a:pt x="22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0" name="Google Shape;6970;p61"/>
              <p:cNvSpPr/>
              <p:nvPr/>
            </p:nvSpPr>
            <p:spPr>
              <a:xfrm>
                <a:off x="9451810" y="2026594"/>
                <a:ext cx="144383" cy="8557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3492" extrusionOk="0">
                    <a:moveTo>
                      <a:pt x="4098" y="1"/>
                    </a:moveTo>
                    <a:cubicBezTo>
                      <a:pt x="3220" y="25"/>
                      <a:pt x="2268" y="74"/>
                      <a:pt x="1512" y="562"/>
                    </a:cubicBezTo>
                    <a:cubicBezTo>
                      <a:pt x="1024" y="562"/>
                      <a:pt x="537" y="464"/>
                      <a:pt x="73" y="245"/>
                    </a:cubicBezTo>
                    <a:cubicBezTo>
                      <a:pt x="49" y="245"/>
                      <a:pt x="0" y="293"/>
                      <a:pt x="49" y="318"/>
                    </a:cubicBezTo>
                    <a:cubicBezTo>
                      <a:pt x="488" y="562"/>
                      <a:pt x="976" y="708"/>
                      <a:pt x="1488" y="708"/>
                    </a:cubicBezTo>
                    <a:cubicBezTo>
                      <a:pt x="1415" y="1220"/>
                      <a:pt x="1439" y="1732"/>
                      <a:pt x="1537" y="2245"/>
                    </a:cubicBezTo>
                    <a:cubicBezTo>
                      <a:pt x="1244" y="2171"/>
                      <a:pt x="951" y="2025"/>
                      <a:pt x="707" y="1830"/>
                    </a:cubicBezTo>
                    <a:cubicBezTo>
                      <a:pt x="697" y="1820"/>
                      <a:pt x="667" y="1810"/>
                      <a:pt x="645" y="1810"/>
                    </a:cubicBezTo>
                    <a:cubicBezTo>
                      <a:pt x="612" y="1810"/>
                      <a:pt x="596" y="1831"/>
                      <a:pt x="683" y="1903"/>
                    </a:cubicBezTo>
                    <a:cubicBezTo>
                      <a:pt x="951" y="2123"/>
                      <a:pt x="1268" y="2293"/>
                      <a:pt x="1585" y="2391"/>
                    </a:cubicBezTo>
                    <a:cubicBezTo>
                      <a:pt x="1960" y="3155"/>
                      <a:pt x="2470" y="3491"/>
                      <a:pt x="3050" y="3491"/>
                    </a:cubicBezTo>
                    <a:cubicBezTo>
                      <a:pt x="3489" y="3491"/>
                      <a:pt x="3970" y="3299"/>
                      <a:pt x="4463" y="2952"/>
                    </a:cubicBezTo>
                    <a:cubicBezTo>
                      <a:pt x="4537" y="3001"/>
                      <a:pt x="4634" y="3049"/>
                      <a:pt x="4732" y="3049"/>
                    </a:cubicBezTo>
                    <a:cubicBezTo>
                      <a:pt x="4738" y="3051"/>
                      <a:pt x="4746" y="3052"/>
                      <a:pt x="4754" y="3052"/>
                    </a:cubicBezTo>
                    <a:cubicBezTo>
                      <a:pt x="4869" y="3052"/>
                      <a:pt x="5135" y="2903"/>
                      <a:pt x="4976" y="2903"/>
                    </a:cubicBezTo>
                    <a:cubicBezTo>
                      <a:pt x="4871" y="2903"/>
                      <a:pt x="4793" y="2940"/>
                      <a:pt x="4715" y="2940"/>
                    </a:cubicBezTo>
                    <a:cubicBezTo>
                      <a:pt x="4666" y="2940"/>
                      <a:pt x="4617" y="2926"/>
                      <a:pt x="4561" y="2879"/>
                    </a:cubicBezTo>
                    <a:cubicBezTo>
                      <a:pt x="4878" y="2513"/>
                      <a:pt x="5146" y="2123"/>
                      <a:pt x="5317" y="1659"/>
                    </a:cubicBezTo>
                    <a:cubicBezTo>
                      <a:pt x="5366" y="1562"/>
                      <a:pt x="5537" y="1610"/>
                      <a:pt x="5634" y="1562"/>
                    </a:cubicBezTo>
                    <a:cubicBezTo>
                      <a:pt x="5718" y="1541"/>
                      <a:pt x="5891" y="1269"/>
                      <a:pt x="5862" y="1269"/>
                    </a:cubicBezTo>
                    <a:cubicBezTo>
                      <a:pt x="5857" y="1269"/>
                      <a:pt x="5847" y="1276"/>
                      <a:pt x="5829" y="1293"/>
                    </a:cubicBezTo>
                    <a:cubicBezTo>
                      <a:pt x="5715" y="1385"/>
                      <a:pt x="5495" y="1540"/>
                      <a:pt x="5387" y="1540"/>
                    </a:cubicBezTo>
                    <a:cubicBezTo>
                      <a:pt x="5379" y="1540"/>
                      <a:pt x="5372" y="1539"/>
                      <a:pt x="5366" y="1537"/>
                    </a:cubicBezTo>
                    <a:cubicBezTo>
                      <a:pt x="5244" y="1489"/>
                      <a:pt x="5390" y="1464"/>
                      <a:pt x="5366" y="1415"/>
                    </a:cubicBezTo>
                    <a:cubicBezTo>
                      <a:pt x="5024" y="854"/>
                      <a:pt x="4610" y="367"/>
                      <a:pt x="40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1" name="Google Shape;6971;p61"/>
              <p:cNvSpPr/>
              <p:nvPr/>
            </p:nvSpPr>
            <p:spPr>
              <a:xfrm>
                <a:off x="9568946" y="2964372"/>
                <a:ext cx="444104" cy="123598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0438" extrusionOk="0">
                    <a:moveTo>
                      <a:pt x="10269" y="0"/>
                    </a:moveTo>
                    <a:lnTo>
                      <a:pt x="9927" y="49"/>
                    </a:lnTo>
                    <a:lnTo>
                      <a:pt x="17512" y="48584"/>
                    </a:lnTo>
                    <a:lnTo>
                      <a:pt x="17707" y="50072"/>
                    </a:lnTo>
                    <a:lnTo>
                      <a:pt x="0" y="50072"/>
                    </a:lnTo>
                    <a:lnTo>
                      <a:pt x="0" y="50438"/>
                    </a:lnTo>
                    <a:lnTo>
                      <a:pt x="18122" y="50438"/>
                    </a:lnTo>
                    <a:lnTo>
                      <a:pt x="17854" y="48536"/>
                    </a:lnTo>
                    <a:lnTo>
                      <a:pt x="10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2" name="Google Shape;6972;p61"/>
              <p:cNvSpPr/>
              <p:nvPr/>
            </p:nvSpPr>
            <p:spPr>
              <a:xfrm>
                <a:off x="9353175" y="2629062"/>
                <a:ext cx="233116" cy="8381"/>
              </a:xfrm>
              <a:custGeom>
                <a:avLst/>
                <a:gdLst/>
                <a:ahLst/>
                <a:cxnLst/>
                <a:rect l="l" t="t" r="r" b="b"/>
                <a:pathLst>
                  <a:path w="9513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9513" y="342"/>
                    </a:lnTo>
                    <a:lnTo>
                      <a:pt x="9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3" name="Google Shape;6973;p61"/>
              <p:cNvSpPr/>
              <p:nvPr/>
            </p:nvSpPr>
            <p:spPr>
              <a:xfrm>
                <a:off x="9193596" y="2407924"/>
                <a:ext cx="232528" cy="311410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12708" extrusionOk="0">
                    <a:moveTo>
                      <a:pt x="9171" y="0"/>
                    </a:moveTo>
                    <a:cubicBezTo>
                      <a:pt x="8098" y="3025"/>
                      <a:pt x="74" y="12390"/>
                      <a:pt x="1" y="12463"/>
                    </a:cubicBezTo>
                    <a:lnTo>
                      <a:pt x="269" y="12707"/>
                    </a:lnTo>
                    <a:cubicBezTo>
                      <a:pt x="586" y="12317"/>
                      <a:pt x="8415" y="3195"/>
                      <a:pt x="9488" y="98"/>
                    </a:cubicBezTo>
                    <a:lnTo>
                      <a:pt x="9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974" name="Google Shape;6974;p61"/>
          <p:cNvSpPr txBox="1"/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USEFUL INSIGHTS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6975" name="Google Shape;6975;p61"/>
          <p:cNvGrpSpPr/>
          <p:nvPr/>
        </p:nvGrpSpPr>
        <p:grpSpPr>
          <a:xfrm>
            <a:off x="506095" y="3860800"/>
            <a:ext cx="451485" cy="911225"/>
            <a:chOff x="1295400" y="2151268"/>
            <a:chExt cx="1300888" cy="2620832"/>
          </a:xfrm>
        </p:grpSpPr>
        <p:sp>
          <p:nvSpPr>
            <p:cNvPr id="6976" name="Google Shape;6976;p61"/>
            <p:cNvSpPr/>
            <p:nvPr/>
          </p:nvSpPr>
          <p:spPr>
            <a:xfrm>
              <a:off x="1295400" y="4648200"/>
              <a:ext cx="1171500" cy="12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977" name="Google Shape;6977;p61"/>
            <p:cNvGrpSpPr/>
            <p:nvPr/>
          </p:nvGrpSpPr>
          <p:grpSpPr>
            <a:xfrm>
              <a:off x="1427825" y="2151268"/>
              <a:ext cx="1168463" cy="2535511"/>
              <a:chOff x="2456525" y="2209356"/>
              <a:chExt cx="1168463" cy="2535511"/>
            </a:xfrm>
          </p:grpSpPr>
          <p:sp>
            <p:nvSpPr>
              <p:cNvPr id="6978" name="Google Shape;6978;p61"/>
              <p:cNvSpPr/>
              <p:nvPr/>
            </p:nvSpPr>
            <p:spPr>
              <a:xfrm>
                <a:off x="3390108" y="3158014"/>
                <a:ext cx="234880" cy="287101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11716" extrusionOk="0">
                    <a:moveTo>
                      <a:pt x="2586" y="0"/>
                    </a:moveTo>
                    <a:lnTo>
                      <a:pt x="1" y="3268"/>
                    </a:lnTo>
                    <a:cubicBezTo>
                      <a:pt x="513" y="3707"/>
                      <a:pt x="976" y="4146"/>
                      <a:pt x="1440" y="4634"/>
                    </a:cubicBezTo>
                    <a:cubicBezTo>
                      <a:pt x="2683" y="6024"/>
                      <a:pt x="2561" y="7098"/>
                      <a:pt x="2708" y="8024"/>
                    </a:cubicBezTo>
                    <a:cubicBezTo>
                      <a:pt x="2780" y="8484"/>
                      <a:pt x="3093" y="8674"/>
                      <a:pt x="3381" y="8674"/>
                    </a:cubicBezTo>
                    <a:cubicBezTo>
                      <a:pt x="3673" y="8674"/>
                      <a:pt x="3940" y="8478"/>
                      <a:pt x="3903" y="8171"/>
                    </a:cubicBezTo>
                    <a:cubicBezTo>
                      <a:pt x="3805" y="7488"/>
                      <a:pt x="3781" y="6805"/>
                      <a:pt x="3781" y="6805"/>
                    </a:cubicBezTo>
                    <a:lnTo>
                      <a:pt x="3781" y="6805"/>
                    </a:lnTo>
                    <a:lnTo>
                      <a:pt x="4635" y="7927"/>
                    </a:lnTo>
                    <a:cubicBezTo>
                      <a:pt x="4635" y="7927"/>
                      <a:pt x="5513" y="10390"/>
                      <a:pt x="5805" y="11146"/>
                    </a:cubicBezTo>
                    <a:cubicBezTo>
                      <a:pt x="5926" y="11469"/>
                      <a:pt x="6134" y="11595"/>
                      <a:pt x="6327" y="11595"/>
                    </a:cubicBezTo>
                    <a:cubicBezTo>
                      <a:pt x="6601" y="11595"/>
                      <a:pt x="6842" y="11339"/>
                      <a:pt x="6756" y="11024"/>
                    </a:cubicBezTo>
                    <a:cubicBezTo>
                      <a:pt x="6610" y="10488"/>
                      <a:pt x="5952" y="7976"/>
                      <a:pt x="5952" y="7976"/>
                    </a:cubicBezTo>
                    <a:lnTo>
                      <a:pt x="5952" y="7976"/>
                    </a:lnTo>
                    <a:cubicBezTo>
                      <a:pt x="5952" y="7976"/>
                      <a:pt x="7049" y="10683"/>
                      <a:pt x="7317" y="11366"/>
                    </a:cubicBezTo>
                    <a:cubicBezTo>
                      <a:pt x="7413" y="11619"/>
                      <a:pt x="7581" y="11716"/>
                      <a:pt x="7751" y="11716"/>
                    </a:cubicBezTo>
                    <a:cubicBezTo>
                      <a:pt x="8054" y="11716"/>
                      <a:pt x="8363" y="11404"/>
                      <a:pt x="8269" y="11122"/>
                    </a:cubicBezTo>
                    <a:lnTo>
                      <a:pt x="7049" y="7781"/>
                    </a:lnTo>
                    <a:lnTo>
                      <a:pt x="7049" y="7781"/>
                    </a:lnTo>
                    <a:cubicBezTo>
                      <a:pt x="7049" y="7781"/>
                      <a:pt x="8147" y="10049"/>
                      <a:pt x="8464" y="10658"/>
                    </a:cubicBezTo>
                    <a:cubicBezTo>
                      <a:pt x="8543" y="10817"/>
                      <a:pt x="8668" y="10883"/>
                      <a:pt x="8794" y="10883"/>
                    </a:cubicBezTo>
                    <a:cubicBezTo>
                      <a:pt x="9056" y="10883"/>
                      <a:pt x="9319" y="10598"/>
                      <a:pt x="9171" y="10268"/>
                    </a:cubicBezTo>
                    <a:cubicBezTo>
                      <a:pt x="8952" y="9781"/>
                      <a:pt x="7854" y="7513"/>
                      <a:pt x="7854" y="7512"/>
                    </a:cubicBezTo>
                    <a:lnTo>
                      <a:pt x="7854" y="7512"/>
                    </a:lnTo>
                    <a:cubicBezTo>
                      <a:pt x="7854" y="7513"/>
                      <a:pt x="8830" y="9195"/>
                      <a:pt x="9073" y="9585"/>
                    </a:cubicBezTo>
                    <a:cubicBezTo>
                      <a:pt x="9119" y="9650"/>
                      <a:pt x="9177" y="9677"/>
                      <a:pt x="9237" y="9677"/>
                    </a:cubicBezTo>
                    <a:cubicBezTo>
                      <a:pt x="9405" y="9677"/>
                      <a:pt x="9584" y="9466"/>
                      <a:pt x="9513" y="9268"/>
                    </a:cubicBezTo>
                    <a:cubicBezTo>
                      <a:pt x="9122" y="7683"/>
                      <a:pt x="8391" y="6195"/>
                      <a:pt x="7342" y="4903"/>
                    </a:cubicBezTo>
                    <a:cubicBezTo>
                      <a:pt x="5903" y="3146"/>
                      <a:pt x="4318" y="1512"/>
                      <a:pt x="25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9" name="Google Shape;6979;p61"/>
              <p:cNvSpPr/>
              <p:nvPr/>
            </p:nvSpPr>
            <p:spPr>
              <a:xfrm>
                <a:off x="2656759" y="2210410"/>
                <a:ext cx="314399" cy="468854"/>
              </a:xfrm>
              <a:custGeom>
                <a:avLst/>
                <a:gdLst/>
                <a:ahLst/>
                <a:cxnLst/>
                <a:rect l="l" t="t" r="r" b="b"/>
                <a:pathLst>
                  <a:path w="12830" h="19133" extrusionOk="0">
                    <a:moveTo>
                      <a:pt x="8708" y="1"/>
                    </a:moveTo>
                    <a:cubicBezTo>
                      <a:pt x="5277" y="1"/>
                      <a:pt x="5335" y="3918"/>
                      <a:pt x="4756" y="5353"/>
                    </a:cubicBezTo>
                    <a:cubicBezTo>
                      <a:pt x="4756" y="5353"/>
                      <a:pt x="4269" y="7743"/>
                      <a:pt x="2927" y="8231"/>
                    </a:cubicBezTo>
                    <a:cubicBezTo>
                      <a:pt x="830" y="8987"/>
                      <a:pt x="0" y="14158"/>
                      <a:pt x="1025" y="16084"/>
                    </a:cubicBezTo>
                    <a:cubicBezTo>
                      <a:pt x="1910" y="17750"/>
                      <a:pt x="3622" y="19132"/>
                      <a:pt x="6214" y="19132"/>
                    </a:cubicBezTo>
                    <a:cubicBezTo>
                      <a:pt x="7265" y="19132"/>
                      <a:pt x="8461" y="18905"/>
                      <a:pt x="9805" y="18377"/>
                    </a:cubicBezTo>
                    <a:lnTo>
                      <a:pt x="9049" y="9938"/>
                    </a:lnTo>
                    <a:lnTo>
                      <a:pt x="9342" y="9328"/>
                    </a:lnTo>
                    <a:lnTo>
                      <a:pt x="10171" y="9670"/>
                    </a:lnTo>
                    <a:cubicBezTo>
                      <a:pt x="10171" y="9670"/>
                      <a:pt x="11227" y="10161"/>
                      <a:pt x="11895" y="10161"/>
                    </a:cubicBezTo>
                    <a:cubicBezTo>
                      <a:pt x="12310" y="10161"/>
                      <a:pt x="12575" y="9971"/>
                      <a:pt x="12342" y="9353"/>
                    </a:cubicBezTo>
                    <a:cubicBezTo>
                      <a:pt x="11732" y="7743"/>
                      <a:pt x="12829" y="7597"/>
                      <a:pt x="12756" y="6207"/>
                    </a:cubicBezTo>
                    <a:cubicBezTo>
                      <a:pt x="12732" y="5670"/>
                      <a:pt x="12073" y="5182"/>
                      <a:pt x="12000" y="4816"/>
                    </a:cubicBezTo>
                    <a:cubicBezTo>
                      <a:pt x="11903" y="4475"/>
                      <a:pt x="12195" y="3938"/>
                      <a:pt x="12195" y="3548"/>
                    </a:cubicBezTo>
                    <a:cubicBezTo>
                      <a:pt x="12195" y="2987"/>
                      <a:pt x="11707" y="1694"/>
                      <a:pt x="11512" y="1426"/>
                    </a:cubicBezTo>
                    <a:cubicBezTo>
                      <a:pt x="11000" y="646"/>
                      <a:pt x="10195" y="134"/>
                      <a:pt x="9293" y="36"/>
                    </a:cubicBezTo>
                    <a:cubicBezTo>
                      <a:pt x="9087" y="12"/>
                      <a:pt x="8893" y="1"/>
                      <a:pt x="87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0" name="Google Shape;6980;p61"/>
              <p:cNvSpPr/>
              <p:nvPr/>
            </p:nvSpPr>
            <p:spPr>
              <a:xfrm>
                <a:off x="2637939" y="2209356"/>
                <a:ext cx="248334" cy="313934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12811" extrusionOk="0">
                    <a:moveTo>
                      <a:pt x="9369" y="1"/>
                    </a:moveTo>
                    <a:cubicBezTo>
                      <a:pt x="7916" y="1"/>
                      <a:pt x="6559" y="760"/>
                      <a:pt x="5793" y="2030"/>
                    </a:cubicBezTo>
                    <a:cubicBezTo>
                      <a:pt x="5354" y="2762"/>
                      <a:pt x="5134" y="3591"/>
                      <a:pt x="5110" y="4445"/>
                    </a:cubicBezTo>
                    <a:cubicBezTo>
                      <a:pt x="5061" y="5420"/>
                      <a:pt x="5207" y="6445"/>
                      <a:pt x="4793" y="7371"/>
                    </a:cubicBezTo>
                    <a:cubicBezTo>
                      <a:pt x="4305" y="8469"/>
                      <a:pt x="3329" y="8396"/>
                      <a:pt x="2305" y="8591"/>
                    </a:cubicBezTo>
                    <a:cubicBezTo>
                      <a:pt x="1793" y="8713"/>
                      <a:pt x="1354" y="9006"/>
                      <a:pt x="1037" y="9445"/>
                    </a:cubicBezTo>
                    <a:cubicBezTo>
                      <a:pt x="378" y="10323"/>
                      <a:pt x="134" y="11518"/>
                      <a:pt x="12" y="12591"/>
                    </a:cubicBezTo>
                    <a:cubicBezTo>
                      <a:pt x="0" y="12737"/>
                      <a:pt x="104" y="12810"/>
                      <a:pt x="213" y="12810"/>
                    </a:cubicBezTo>
                    <a:cubicBezTo>
                      <a:pt x="323" y="12810"/>
                      <a:pt x="439" y="12737"/>
                      <a:pt x="451" y="12591"/>
                    </a:cubicBezTo>
                    <a:cubicBezTo>
                      <a:pt x="573" y="11542"/>
                      <a:pt x="817" y="10298"/>
                      <a:pt x="1549" y="9518"/>
                    </a:cubicBezTo>
                    <a:cubicBezTo>
                      <a:pt x="2085" y="8957"/>
                      <a:pt x="2720" y="9030"/>
                      <a:pt x="3378" y="8908"/>
                    </a:cubicBezTo>
                    <a:cubicBezTo>
                      <a:pt x="4037" y="8810"/>
                      <a:pt x="4598" y="8469"/>
                      <a:pt x="4963" y="7932"/>
                    </a:cubicBezTo>
                    <a:cubicBezTo>
                      <a:pt x="5915" y="6542"/>
                      <a:pt x="5280" y="4762"/>
                      <a:pt x="5719" y="3250"/>
                    </a:cubicBezTo>
                    <a:cubicBezTo>
                      <a:pt x="6190" y="1568"/>
                      <a:pt x="7712" y="443"/>
                      <a:pt x="9395" y="443"/>
                    </a:cubicBezTo>
                    <a:cubicBezTo>
                      <a:pt x="9543" y="443"/>
                      <a:pt x="9692" y="451"/>
                      <a:pt x="9841" y="469"/>
                    </a:cubicBezTo>
                    <a:cubicBezTo>
                      <a:pt x="9849" y="470"/>
                      <a:pt x="9857" y="470"/>
                      <a:pt x="9864" y="470"/>
                    </a:cubicBezTo>
                    <a:cubicBezTo>
                      <a:pt x="10134" y="470"/>
                      <a:pt x="10126" y="54"/>
                      <a:pt x="9841" y="30"/>
                    </a:cubicBezTo>
                    <a:lnTo>
                      <a:pt x="9866" y="30"/>
                    </a:lnTo>
                    <a:cubicBezTo>
                      <a:pt x="9699" y="10"/>
                      <a:pt x="9533" y="1"/>
                      <a:pt x="9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1" name="Google Shape;6981;p61"/>
              <p:cNvSpPr/>
              <p:nvPr/>
            </p:nvSpPr>
            <p:spPr>
              <a:xfrm>
                <a:off x="2821705" y="2350532"/>
                <a:ext cx="80719" cy="87066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553" extrusionOk="0">
                    <a:moveTo>
                      <a:pt x="172" y="1"/>
                    </a:moveTo>
                    <a:lnTo>
                      <a:pt x="172" y="1"/>
                    </a:lnTo>
                    <a:cubicBezTo>
                      <a:pt x="269" y="952"/>
                      <a:pt x="196" y="1903"/>
                      <a:pt x="1" y="2830"/>
                    </a:cubicBezTo>
                    <a:cubicBezTo>
                      <a:pt x="61" y="3145"/>
                      <a:pt x="850" y="3552"/>
                      <a:pt x="1721" y="3552"/>
                    </a:cubicBezTo>
                    <a:cubicBezTo>
                      <a:pt x="2266" y="3552"/>
                      <a:pt x="2843" y="3393"/>
                      <a:pt x="3294" y="2952"/>
                    </a:cubicBezTo>
                    <a:cubicBezTo>
                      <a:pt x="3294" y="2781"/>
                      <a:pt x="3269" y="2635"/>
                      <a:pt x="3269" y="2464"/>
                    </a:cubicBezTo>
                    <a:cubicBezTo>
                      <a:pt x="3245" y="2049"/>
                      <a:pt x="3245" y="1610"/>
                      <a:pt x="3269" y="1196"/>
                    </a:cubicBezTo>
                    <a:lnTo>
                      <a:pt x="3269" y="928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2" name="Google Shape;6982;p61"/>
              <p:cNvSpPr/>
              <p:nvPr/>
            </p:nvSpPr>
            <p:spPr>
              <a:xfrm>
                <a:off x="2834276" y="2365481"/>
                <a:ext cx="67560" cy="46045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8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146" y="1610"/>
                      <a:pt x="2756" y="1879"/>
                    </a:cubicBezTo>
                    <a:cubicBezTo>
                      <a:pt x="2707" y="1439"/>
                      <a:pt x="2707" y="1025"/>
                      <a:pt x="2732" y="58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3" name="Google Shape;6983;p61"/>
              <p:cNvSpPr/>
              <p:nvPr/>
            </p:nvSpPr>
            <p:spPr>
              <a:xfrm>
                <a:off x="2914948" y="2301668"/>
                <a:ext cx="38277" cy="5366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90" extrusionOk="0">
                    <a:moveTo>
                      <a:pt x="654" y="0"/>
                    </a:moveTo>
                    <a:cubicBezTo>
                      <a:pt x="163" y="0"/>
                      <a:pt x="1" y="629"/>
                      <a:pt x="1" y="629"/>
                    </a:cubicBezTo>
                    <a:lnTo>
                      <a:pt x="415" y="2190"/>
                    </a:lnTo>
                    <a:cubicBezTo>
                      <a:pt x="1562" y="2190"/>
                      <a:pt x="1440" y="190"/>
                      <a:pt x="806" y="19"/>
                    </a:cubicBezTo>
                    <a:cubicBezTo>
                      <a:pt x="752" y="6"/>
                      <a:pt x="701" y="0"/>
                      <a:pt x="654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4" name="Google Shape;6984;p61"/>
              <p:cNvSpPr/>
              <p:nvPr/>
            </p:nvSpPr>
            <p:spPr>
              <a:xfrm>
                <a:off x="2811559" y="2230872"/>
                <a:ext cx="124926" cy="156489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6386" extrusionOk="0">
                    <a:moveTo>
                      <a:pt x="2380" y="1"/>
                    </a:moveTo>
                    <a:cubicBezTo>
                      <a:pt x="1704" y="1"/>
                      <a:pt x="1049" y="239"/>
                      <a:pt x="610" y="811"/>
                    </a:cubicBezTo>
                    <a:cubicBezTo>
                      <a:pt x="610" y="811"/>
                      <a:pt x="0" y="1689"/>
                      <a:pt x="147" y="3250"/>
                    </a:cubicBezTo>
                    <a:cubicBezTo>
                      <a:pt x="293" y="4786"/>
                      <a:pt x="293" y="4567"/>
                      <a:pt x="561" y="5128"/>
                    </a:cubicBezTo>
                    <a:cubicBezTo>
                      <a:pt x="852" y="5749"/>
                      <a:pt x="2272" y="6386"/>
                      <a:pt x="3257" y="6386"/>
                    </a:cubicBezTo>
                    <a:cubicBezTo>
                      <a:pt x="3510" y="6386"/>
                      <a:pt x="3734" y="6344"/>
                      <a:pt x="3903" y="6250"/>
                    </a:cubicBezTo>
                    <a:cubicBezTo>
                      <a:pt x="4415" y="5981"/>
                      <a:pt x="4854" y="5469"/>
                      <a:pt x="5025" y="4372"/>
                    </a:cubicBezTo>
                    <a:lnTo>
                      <a:pt x="5025" y="4347"/>
                    </a:lnTo>
                    <a:cubicBezTo>
                      <a:pt x="5025" y="4274"/>
                      <a:pt x="5049" y="4225"/>
                      <a:pt x="5049" y="4152"/>
                    </a:cubicBezTo>
                    <a:cubicBezTo>
                      <a:pt x="5073" y="4030"/>
                      <a:pt x="5073" y="3933"/>
                      <a:pt x="5098" y="3835"/>
                    </a:cubicBezTo>
                    <a:lnTo>
                      <a:pt x="5098" y="3762"/>
                    </a:lnTo>
                    <a:lnTo>
                      <a:pt x="5098" y="3567"/>
                    </a:lnTo>
                    <a:lnTo>
                      <a:pt x="5098" y="3347"/>
                    </a:lnTo>
                    <a:cubicBezTo>
                      <a:pt x="5049" y="2274"/>
                      <a:pt x="5025" y="1055"/>
                      <a:pt x="4000" y="445"/>
                    </a:cubicBezTo>
                    <a:cubicBezTo>
                      <a:pt x="3523" y="167"/>
                      <a:pt x="2944" y="1"/>
                      <a:pt x="2380" y="1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5" name="Google Shape;6985;p61"/>
              <p:cNvSpPr/>
              <p:nvPr/>
            </p:nvSpPr>
            <p:spPr>
              <a:xfrm>
                <a:off x="2873705" y="2343377"/>
                <a:ext cx="26318" cy="11444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67" extrusionOk="0">
                    <a:moveTo>
                      <a:pt x="98" y="0"/>
                    </a:moveTo>
                    <a:cubicBezTo>
                      <a:pt x="50" y="0"/>
                      <a:pt x="1" y="49"/>
                      <a:pt x="50" y="98"/>
                    </a:cubicBezTo>
                    <a:cubicBezTo>
                      <a:pt x="273" y="344"/>
                      <a:pt x="579" y="467"/>
                      <a:pt x="910" y="467"/>
                    </a:cubicBezTo>
                    <a:cubicBezTo>
                      <a:pt x="940" y="467"/>
                      <a:pt x="970" y="466"/>
                      <a:pt x="1001" y="463"/>
                    </a:cubicBezTo>
                    <a:cubicBezTo>
                      <a:pt x="1074" y="439"/>
                      <a:pt x="1074" y="342"/>
                      <a:pt x="1001" y="342"/>
                    </a:cubicBezTo>
                    <a:cubicBezTo>
                      <a:pt x="974" y="344"/>
                      <a:pt x="947" y="345"/>
                      <a:pt x="921" y="345"/>
                    </a:cubicBezTo>
                    <a:cubicBezTo>
                      <a:pt x="635" y="345"/>
                      <a:pt x="370" y="225"/>
                      <a:pt x="147" y="24"/>
                    </a:cubicBezTo>
                    <a:cubicBezTo>
                      <a:pt x="147" y="24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6" name="Google Shape;6986;p61"/>
              <p:cNvSpPr/>
              <p:nvPr/>
            </p:nvSpPr>
            <p:spPr>
              <a:xfrm>
                <a:off x="2893089" y="2298213"/>
                <a:ext cx="14728" cy="356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453" extrusionOk="0">
                    <a:moveTo>
                      <a:pt x="83" y="1"/>
                    </a:moveTo>
                    <a:cubicBezTo>
                      <a:pt x="41" y="1"/>
                      <a:pt x="1" y="32"/>
                      <a:pt x="15" y="87"/>
                    </a:cubicBezTo>
                    <a:cubicBezTo>
                      <a:pt x="88" y="477"/>
                      <a:pt x="234" y="843"/>
                      <a:pt x="429" y="1185"/>
                    </a:cubicBezTo>
                    <a:cubicBezTo>
                      <a:pt x="332" y="1258"/>
                      <a:pt x="210" y="1307"/>
                      <a:pt x="112" y="1307"/>
                    </a:cubicBezTo>
                    <a:cubicBezTo>
                      <a:pt x="15" y="1307"/>
                      <a:pt x="15" y="1453"/>
                      <a:pt x="112" y="1453"/>
                    </a:cubicBezTo>
                    <a:lnTo>
                      <a:pt x="210" y="1453"/>
                    </a:lnTo>
                    <a:cubicBezTo>
                      <a:pt x="356" y="1404"/>
                      <a:pt x="478" y="1331"/>
                      <a:pt x="576" y="1209"/>
                    </a:cubicBezTo>
                    <a:cubicBezTo>
                      <a:pt x="600" y="1185"/>
                      <a:pt x="600" y="1160"/>
                      <a:pt x="576" y="1136"/>
                    </a:cubicBezTo>
                    <a:cubicBezTo>
                      <a:pt x="381" y="941"/>
                      <a:pt x="210" y="282"/>
                      <a:pt x="161" y="63"/>
                    </a:cubicBezTo>
                    <a:cubicBezTo>
                      <a:pt x="150" y="20"/>
                      <a:pt x="116" y="1"/>
                      <a:pt x="83" y="1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7" name="Google Shape;6987;p61"/>
              <p:cNvSpPr/>
              <p:nvPr/>
            </p:nvSpPr>
            <p:spPr>
              <a:xfrm>
                <a:off x="2917349" y="2323037"/>
                <a:ext cx="19138" cy="14384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87" extrusionOk="0">
                    <a:moveTo>
                      <a:pt x="732" y="1"/>
                    </a:moveTo>
                    <a:cubicBezTo>
                      <a:pt x="317" y="1"/>
                      <a:pt x="0" y="147"/>
                      <a:pt x="0" y="294"/>
                    </a:cubicBezTo>
                    <a:cubicBezTo>
                      <a:pt x="0" y="440"/>
                      <a:pt x="342" y="586"/>
                      <a:pt x="708" y="586"/>
                    </a:cubicBezTo>
                    <a:cubicBezTo>
                      <a:pt x="708" y="513"/>
                      <a:pt x="732" y="464"/>
                      <a:pt x="756" y="391"/>
                    </a:cubicBezTo>
                    <a:cubicBezTo>
                      <a:pt x="756" y="294"/>
                      <a:pt x="781" y="172"/>
                      <a:pt x="781" y="74"/>
                    </a:cubicBez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D17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8" name="Google Shape;6988;p61"/>
              <p:cNvSpPr/>
              <p:nvPr/>
            </p:nvSpPr>
            <p:spPr>
              <a:xfrm>
                <a:off x="2839643" y="2323650"/>
                <a:ext cx="36488" cy="14948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10" extrusionOk="0">
                    <a:moveTo>
                      <a:pt x="732" y="0"/>
                    </a:moveTo>
                    <a:cubicBezTo>
                      <a:pt x="342" y="25"/>
                      <a:pt x="1" y="171"/>
                      <a:pt x="1" y="317"/>
                    </a:cubicBezTo>
                    <a:cubicBezTo>
                      <a:pt x="25" y="488"/>
                      <a:pt x="342" y="610"/>
                      <a:pt x="757" y="610"/>
                    </a:cubicBezTo>
                    <a:cubicBezTo>
                      <a:pt x="1171" y="586"/>
                      <a:pt x="1488" y="439"/>
                      <a:pt x="1488" y="269"/>
                    </a:cubicBezTo>
                    <a:cubicBezTo>
                      <a:pt x="1464" y="122"/>
                      <a:pt x="1147" y="0"/>
                      <a:pt x="732" y="0"/>
                    </a:cubicBezTo>
                    <a:close/>
                  </a:path>
                </a:pathLst>
              </a:custGeom>
              <a:solidFill>
                <a:srgbClr val="D17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9" name="Google Shape;6989;p61"/>
              <p:cNvSpPr/>
              <p:nvPr/>
            </p:nvSpPr>
            <p:spPr>
              <a:xfrm>
                <a:off x="2857483" y="2278633"/>
                <a:ext cx="25657" cy="1154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471" extrusionOk="0">
                    <a:moveTo>
                      <a:pt x="669" y="0"/>
                    </a:moveTo>
                    <a:cubicBezTo>
                      <a:pt x="476" y="0"/>
                      <a:pt x="289" y="65"/>
                      <a:pt x="151" y="203"/>
                    </a:cubicBezTo>
                    <a:cubicBezTo>
                      <a:pt x="1" y="315"/>
                      <a:pt x="52" y="471"/>
                      <a:pt x="195" y="471"/>
                    </a:cubicBezTo>
                    <a:cubicBezTo>
                      <a:pt x="238" y="471"/>
                      <a:pt x="289" y="457"/>
                      <a:pt x="346" y="423"/>
                    </a:cubicBezTo>
                    <a:cubicBezTo>
                      <a:pt x="492" y="325"/>
                      <a:pt x="663" y="301"/>
                      <a:pt x="834" y="301"/>
                    </a:cubicBezTo>
                    <a:cubicBezTo>
                      <a:pt x="842" y="302"/>
                      <a:pt x="849" y="302"/>
                      <a:pt x="857" y="302"/>
                    </a:cubicBezTo>
                    <a:cubicBezTo>
                      <a:pt x="1008" y="302"/>
                      <a:pt x="1046" y="79"/>
                      <a:pt x="907" y="32"/>
                    </a:cubicBezTo>
                    <a:cubicBezTo>
                      <a:pt x="828" y="11"/>
                      <a:pt x="748" y="0"/>
                      <a:pt x="669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0" name="Google Shape;6990;p61"/>
              <p:cNvSpPr/>
              <p:nvPr/>
            </p:nvSpPr>
            <p:spPr>
              <a:xfrm>
                <a:off x="2912767" y="2276133"/>
                <a:ext cx="25020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31" extrusionOk="0">
                    <a:moveTo>
                      <a:pt x="301" y="0"/>
                    </a:moveTo>
                    <a:cubicBezTo>
                      <a:pt x="255" y="0"/>
                      <a:pt x="209" y="4"/>
                      <a:pt x="163" y="12"/>
                    </a:cubicBezTo>
                    <a:cubicBezTo>
                      <a:pt x="0" y="59"/>
                      <a:pt x="15" y="282"/>
                      <a:pt x="164" y="282"/>
                    </a:cubicBezTo>
                    <a:cubicBezTo>
                      <a:pt x="171" y="282"/>
                      <a:pt x="179" y="282"/>
                      <a:pt x="187" y="281"/>
                    </a:cubicBezTo>
                    <a:cubicBezTo>
                      <a:pt x="358" y="305"/>
                      <a:pt x="529" y="378"/>
                      <a:pt x="651" y="476"/>
                    </a:cubicBezTo>
                    <a:cubicBezTo>
                      <a:pt x="715" y="514"/>
                      <a:pt x="774" y="531"/>
                      <a:pt x="823" y="531"/>
                    </a:cubicBezTo>
                    <a:cubicBezTo>
                      <a:pt x="961" y="531"/>
                      <a:pt x="1020" y="400"/>
                      <a:pt x="895" y="256"/>
                    </a:cubicBezTo>
                    <a:cubicBezTo>
                      <a:pt x="733" y="95"/>
                      <a:pt x="521" y="0"/>
                      <a:pt x="301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1" name="Google Shape;6991;p61"/>
              <p:cNvSpPr/>
              <p:nvPr/>
            </p:nvSpPr>
            <p:spPr>
              <a:xfrm>
                <a:off x="2786245" y="2295591"/>
                <a:ext cx="38473" cy="5633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299" extrusionOk="0">
                    <a:moveTo>
                      <a:pt x="893" y="1"/>
                    </a:moveTo>
                    <a:cubicBezTo>
                      <a:pt x="784" y="1"/>
                      <a:pt x="674" y="23"/>
                      <a:pt x="570" y="72"/>
                    </a:cubicBezTo>
                    <a:cubicBezTo>
                      <a:pt x="1" y="368"/>
                      <a:pt x="303" y="2298"/>
                      <a:pt x="1336" y="2298"/>
                    </a:cubicBezTo>
                    <a:cubicBezTo>
                      <a:pt x="1410" y="2298"/>
                      <a:pt x="1488" y="2288"/>
                      <a:pt x="1570" y="2267"/>
                    </a:cubicBezTo>
                    <a:lnTo>
                      <a:pt x="1570" y="389"/>
                    </a:lnTo>
                    <a:cubicBezTo>
                      <a:pt x="1430" y="145"/>
                      <a:pt x="1166" y="1"/>
                      <a:pt x="893" y="1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2" name="Google Shape;6992;p61"/>
              <p:cNvSpPr/>
              <p:nvPr/>
            </p:nvSpPr>
            <p:spPr>
              <a:xfrm>
                <a:off x="2799013" y="2312892"/>
                <a:ext cx="20927" cy="19751"/>
              </a:xfrm>
              <a:custGeom>
                <a:avLst/>
                <a:gdLst/>
                <a:ahLst/>
                <a:cxnLst/>
                <a:rect l="l" t="t" r="r" b="b"/>
                <a:pathLst>
                  <a:path w="854" h="806" extrusionOk="0">
                    <a:moveTo>
                      <a:pt x="73" y="0"/>
                    </a:moveTo>
                    <a:cubicBezTo>
                      <a:pt x="0" y="0"/>
                      <a:pt x="0" y="98"/>
                      <a:pt x="49" y="122"/>
                    </a:cubicBezTo>
                    <a:cubicBezTo>
                      <a:pt x="195" y="122"/>
                      <a:pt x="342" y="195"/>
                      <a:pt x="439" y="293"/>
                    </a:cubicBezTo>
                    <a:cubicBezTo>
                      <a:pt x="317" y="415"/>
                      <a:pt x="220" y="537"/>
                      <a:pt x="220" y="537"/>
                    </a:cubicBezTo>
                    <a:cubicBezTo>
                      <a:pt x="195" y="537"/>
                      <a:pt x="195" y="586"/>
                      <a:pt x="220" y="610"/>
                    </a:cubicBezTo>
                    <a:lnTo>
                      <a:pt x="268" y="610"/>
                    </a:lnTo>
                    <a:cubicBezTo>
                      <a:pt x="293" y="610"/>
                      <a:pt x="293" y="610"/>
                      <a:pt x="317" y="586"/>
                    </a:cubicBezTo>
                    <a:cubicBezTo>
                      <a:pt x="317" y="586"/>
                      <a:pt x="415" y="488"/>
                      <a:pt x="512" y="366"/>
                    </a:cubicBezTo>
                    <a:cubicBezTo>
                      <a:pt x="610" y="488"/>
                      <a:pt x="707" y="610"/>
                      <a:pt x="756" y="756"/>
                    </a:cubicBezTo>
                    <a:cubicBezTo>
                      <a:pt x="756" y="781"/>
                      <a:pt x="781" y="805"/>
                      <a:pt x="805" y="805"/>
                    </a:cubicBezTo>
                    <a:cubicBezTo>
                      <a:pt x="829" y="781"/>
                      <a:pt x="854" y="756"/>
                      <a:pt x="854" y="732"/>
                    </a:cubicBezTo>
                    <a:cubicBezTo>
                      <a:pt x="732" y="366"/>
                      <a:pt x="439" y="73"/>
                      <a:pt x="73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3" name="Google Shape;6993;p61"/>
              <p:cNvSpPr/>
              <p:nvPr/>
            </p:nvSpPr>
            <p:spPr>
              <a:xfrm>
                <a:off x="2873705" y="2304437"/>
                <a:ext cx="7793" cy="1264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16" extrusionOk="0">
                    <a:moveTo>
                      <a:pt x="190" y="1"/>
                    </a:moveTo>
                    <a:cubicBezTo>
                      <a:pt x="184" y="1"/>
                      <a:pt x="178" y="2"/>
                      <a:pt x="172" y="4"/>
                    </a:cubicBezTo>
                    <a:cubicBezTo>
                      <a:pt x="74" y="4"/>
                      <a:pt x="1" y="126"/>
                      <a:pt x="25" y="272"/>
                    </a:cubicBezTo>
                    <a:cubicBezTo>
                      <a:pt x="25" y="418"/>
                      <a:pt x="98" y="516"/>
                      <a:pt x="172" y="516"/>
                    </a:cubicBezTo>
                    <a:cubicBezTo>
                      <a:pt x="269" y="516"/>
                      <a:pt x="318" y="394"/>
                      <a:pt x="318" y="248"/>
                    </a:cubicBezTo>
                    <a:cubicBezTo>
                      <a:pt x="318" y="114"/>
                      <a:pt x="257" y="1"/>
                      <a:pt x="190" y="1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4" name="Google Shape;6994;p61"/>
              <p:cNvSpPr/>
              <p:nvPr/>
            </p:nvSpPr>
            <p:spPr>
              <a:xfrm>
                <a:off x="2914360" y="2303923"/>
                <a:ext cx="7793" cy="1315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37" extrusionOk="0">
                    <a:moveTo>
                      <a:pt x="147" y="0"/>
                    </a:moveTo>
                    <a:cubicBezTo>
                      <a:pt x="73" y="25"/>
                      <a:pt x="0" y="122"/>
                      <a:pt x="0" y="269"/>
                    </a:cubicBezTo>
                    <a:cubicBezTo>
                      <a:pt x="0" y="415"/>
                      <a:pt x="73" y="537"/>
                      <a:pt x="171" y="537"/>
                    </a:cubicBezTo>
                    <a:cubicBezTo>
                      <a:pt x="244" y="537"/>
                      <a:pt x="317" y="415"/>
                      <a:pt x="317" y="269"/>
                    </a:cubicBezTo>
                    <a:cubicBezTo>
                      <a:pt x="317" y="122"/>
                      <a:pt x="244" y="0"/>
                      <a:pt x="147" y="0"/>
                    </a:cubicBezTo>
                    <a:close/>
                  </a:path>
                </a:pathLst>
              </a:custGeom>
              <a:solidFill>
                <a:srgbClr val="302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5" name="Google Shape;6995;p61"/>
              <p:cNvSpPr/>
              <p:nvPr/>
            </p:nvSpPr>
            <p:spPr>
              <a:xfrm>
                <a:off x="2801390" y="2226632"/>
                <a:ext cx="84885" cy="72216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2947" extrusionOk="0">
                    <a:moveTo>
                      <a:pt x="2342" y="1"/>
                    </a:moveTo>
                    <a:cubicBezTo>
                      <a:pt x="460" y="1"/>
                      <a:pt x="1" y="2935"/>
                      <a:pt x="1" y="2935"/>
                    </a:cubicBezTo>
                    <a:cubicBezTo>
                      <a:pt x="71" y="2943"/>
                      <a:pt x="141" y="2947"/>
                      <a:pt x="211" y="2947"/>
                    </a:cubicBezTo>
                    <a:cubicBezTo>
                      <a:pt x="2017" y="2947"/>
                      <a:pt x="3464" y="301"/>
                      <a:pt x="3464" y="301"/>
                    </a:cubicBezTo>
                    <a:cubicBezTo>
                      <a:pt x="3043" y="90"/>
                      <a:pt x="2671" y="1"/>
                      <a:pt x="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6" name="Google Shape;6996;p61"/>
              <p:cNvSpPr/>
              <p:nvPr/>
            </p:nvSpPr>
            <p:spPr>
              <a:xfrm>
                <a:off x="2806168" y="2232783"/>
                <a:ext cx="81308" cy="75304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3073" extrusionOk="0">
                    <a:moveTo>
                      <a:pt x="3318" y="1"/>
                    </a:moveTo>
                    <a:lnTo>
                      <a:pt x="25" y="1830"/>
                    </a:lnTo>
                    <a:cubicBezTo>
                      <a:pt x="1" y="2123"/>
                      <a:pt x="25" y="2391"/>
                      <a:pt x="50" y="2684"/>
                    </a:cubicBezTo>
                    <a:cubicBezTo>
                      <a:pt x="50" y="2757"/>
                      <a:pt x="74" y="2830"/>
                      <a:pt x="123" y="2903"/>
                    </a:cubicBezTo>
                    <a:cubicBezTo>
                      <a:pt x="191" y="3026"/>
                      <a:pt x="313" y="3073"/>
                      <a:pt x="441" y="3073"/>
                    </a:cubicBezTo>
                    <a:cubicBezTo>
                      <a:pt x="542" y="3073"/>
                      <a:pt x="647" y="3044"/>
                      <a:pt x="732" y="3001"/>
                    </a:cubicBezTo>
                    <a:cubicBezTo>
                      <a:pt x="1001" y="2855"/>
                      <a:pt x="1269" y="2659"/>
                      <a:pt x="1464" y="2416"/>
                    </a:cubicBezTo>
                    <a:cubicBezTo>
                      <a:pt x="2123" y="1635"/>
                      <a:pt x="2757" y="855"/>
                      <a:pt x="3318" y="1"/>
                    </a:cubicBezTo>
                    <a:close/>
                  </a:path>
                </a:pathLst>
              </a:custGeom>
              <a:solidFill>
                <a:srgbClr val="1C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7" name="Google Shape;6997;p61"/>
              <p:cNvSpPr/>
              <p:nvPr/>
            </p:nvSpPr>
            <p:spPr>
              <a:xfrm>
                <a:off x="2877307" y="2223324"/>
                <a:ext cx="67560" cy="54573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2227" extrusionOk="0">
                    <a:moveTo>
                      <a:pt x="797" y="0"/>
                    </a:moveTo>
                    <a:cubicBezTo>
                      <a:pt x="551" y="0"/>
                      <a:pt x="285" y="78"/>
                      <a:pt x="0" y="265"/>
                    </a:cubicBezTo>
                    <a:cubicBezTo>
                      <a:pt x="0" y="265"/>
                      <a:pt x="667" y="2227"/>
                      <a:pt x="1808" y="2227"/>
                    </a:cubicBezTo>
                    <a:cubicBezTo>
                      <a:pt x="1939" y="2227"/>
                      <a:pt x="2076" y="2201"/>
                      <a:pt x="2220" y="2143"/>
                    </a:cubicBezTo>
                    <a:lnTo>
                      <a:pt x="2756" y="1948"/>
                    </a:lnTo>
                    <a:cubicBezTo>
                      <a:pt x="2756" y="1948"/>
                      <a:pt x="2028" y="0"/>
                      <a:pt x="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8" name="Google Shape;6998;p61"/>
              <p:cNvSpPr/>
              <p:nvPr/>
            </p:nvSpPr>
            <p:spPr>
              <a:xfrm>
                <a:off x="2826508" y="2314460"/>
                <a:ext cx="121912" cy="9111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3718" extrusionOk="0">
                    <a:moveTo>
                      <a:pt x="2970" y="0"/>
                    </a:moveTo>
                    <a:cubicBezTo>
                      <a:pt x="2156" y="0"/>
                      <a:pt x="341" y="326"/>
                      <a:pt x="341" y="326"/>
                    </a:cubicBezTo>
                    <a:cubicBezTo>
                      <a:pt x="341" y="326"/>
                      <a:pt x="0" y="1863"/>
                      <a:pt x="98" y="2034"/>
                    </a:cubicBezTo>
                    <a:cubicBezTo>
                      <a:pt x="634" y="3034"/>
                      <a:pt x="1659" y="3668"/>
                      <a:pt x="2805" y="3717"/>
                    </a:cubicBezTo>
                    <a:cubicBezTo>
                      <a:pt x="2821" y="3717"/>
                      <a:pt x="2838" y="3717"/>
                      <a:pt x="2854" y="3717"/>
                    </a:cubicBezTo>
                    <a:cubicBezTo>
                      <a:pt x="4975" y="3717"/>
                      <a:pt x="4927" y="570"/>
                      <a:pt x="4927" y="570"/>
                    </a:cubicBezTo>
                    <a:cubicBezTo>
                      <a:pt x="4366" y="326"/>
                      <a:pt x="3780" y="131"/>
                      <a:pt x="3171" y="9"/>
                    </a:cubicBezTo>
                    <a:cubicBezTo>
                      <a:pt x="3114" y="3"/>
                      <a:pt x="3047" y="0"/>
                      <a:pt x="2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9" name="Google Shape;6999;p61"/>
              <p:cNvSpPr/>
              <p:nvPr/>
            </p:nvSpPr>
            <p:spPr>
              <a:xfrm>
                <a:off x="2807369" y="2278216"/>
                <a:ext cx="38277" cy="5442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221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1" y="147"/>
                      <a:pt x="25" y="293"/>
                      <a:pt x="49" y="415"/>
                    </a:cubicBezTo>
                    <a:cubicBezTo>
                      <a:pt x="98" y="635"/>
                      <a:pt x="1269" y="2220"/>
                      <a:pt x="1269" y="2220"/>
                    </a:cubicBezTo>
                    <a:lnTo>
                      <a:pt x="1561" y="2025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0" name="Google Shape;7000;p61"/>
              <p:cNvSpPr/>
              <p:nvPr/>
            </p:nvSpPr>
            <p:spPr>
              <a:xfrm>
                <a:off x="2793621" y="2308113"/>
                <a:ext cx="38865" cy="54989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2244" extrusionOk="0">
                    <a:moveTo>
                      <a:pt x="1" y="0"/>
                    </a:moveTo>
                    <a:lnTo>
                      <a:pt x="123" y="463"/>
                    </a:lnTo>
                    <a:lnTo>
                      <a:pt x="1440" y="2244"/>
                    </a:lnTo>
                    <a:lnTo>
                      <a:pt x="1586" y="17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1" name="Google Shape;7001;p61"/>
              <p:cNvSpPr/>
              <p:nvPr/>
            </p:nvSpPr>
            <p:spPr>
              <a:xfrm>
                <a:off x="2838442" y="2319459"/>
                <a:ext cx="108631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638" extrusionOk="0">
                    <a:moveTo>
                      <a:pt x="2611" y="0"/>
                    </a:moveTo>
                    <a:cubicBezTo>
                      <a:pt x="1952" y="0"/>
                      <a:pt x="1269" y="74"/>
                      <a:pt x="635" y="220"/>
                    </a:cubicBezTo>
                    <a:cubicBezTo>
                      <a:pt x="367" y="244"/>
                      <a:pt x="172" y="293"/>
                      <a:pt x="74" y="293"/>
                    </a:cubicBezTo>
                    <a:cubicBezTo>
                      <a:pt x="25" y="293"/>
                      <a:pt x="1" y="318"/>
                      <a:pt x="1" y="366"/>
                    </a:cubicBezTo>
                    <a:cubicBezTo>
                      <a:pt x="1" y="415"/>
                      <a:pt x="50" y="440"/>
                      <a:pt x="98" y="440"/>
                    </a:cubicBezTo>
                    <a:cubicBezTo>
                      <a:pt x="172" y="415"/>
                      <a:pt x="391" y="391"/>
                      <a:pt x="659" y="342"/>
                    </a:cubicBezTo>
                    <a:cubicBezTo>
                      <a:pt x="1293" y="220"/>
                      <a:pt x="1952" y="147"/>
                      <a:pt x="2611" y="122"/>
                    </a:cubicBezTo>
                    <a:cubicBezTo>
                      <a:pt x="3171" y="220"/>
                      <a:pt x="3757" y="391"/>
                      <a:pt x="4293" y="635"/>
                    </a:cubicBezTo>
                    <a:lnTo>
                      <a:pt x="4318" y="635"/>
                    </a:lnTo>
                    <a:cubicBezTo>
                      <a:pt x="4325" y="636"/>
                      <a:pt x="4332" y="637"/>
                      <a:pt x="4339" y="637"/>
                    </a:cubicBezTo>
                    <a:cubicBezTo>
                      <a:pt x="4418" y="637"/>
                      <a:pt x="4432" y="511"/>
                      <a:pt x="4342" y="488"/>
                    </a:cubicBezTo>
                    <a:cubicBezTo>
                      <a:pt x="3806" y="244"/>
                      <a:pt x="3220" y="74"/>
                      <a:pt x="26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2" name="Google Shape;7002;p61"/>
              <p:cNvSpPr/>
              <p:nvPr/>
            </p:nvSpPr>
            <p:spPr>
              <a:xfrm>
                <a:off x="2839226" y="2334922"/>
                <a:ext cx="104440" cy="21613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882" extrusionOk="0">
                    <a:moveTo>
                      <a:pt x="94" y="1"/>
                    </a:moveTo>
                    <a:cubicBezTo>
                      <a:pt x="15" y="1"/>
                      <a:pt x="1" y="127"/>
                      <a:pt x="91" y="150"/>
                    </a:cubicBezTo>
                    <a:cubicBezTo>
                      <a:pt x="164" y="174"/>
                      <a:pt x="2481" y="833"/>
                      <a:pt x="3042" y="857"/>
                    </a:cubicBezTo>
                    <a:cubicBezTo>
                      <a:pt x="3335" y="882"/>
                      <a:pt x="3603" y="882"/>
                      <a:pt x="3774" y="882"/>
                    </a:cubicBezTo>
                    <a:cubicBezTo>
                      <a:pt x="4042" y="882"/>
                      <a:pt x="4188" y="857"/>
                      <a:pt x="4188" y="857"/>
                    </a:cubicBezTo>
                    <a:cubicBezTo>
                      <a:pt x="4237" y="857"/>
                      <a:pt x="4261" y="833"/>
                      <a:pt x="4261" y="784"/>
                    </a:cubicBezTo>
                    <a:cubicBezTo>
                      <a:pt x="4261" y="735"/>
                      <a:pt x="4213" y="711"/>
                      <a:pt x="4188" y="711"/>
                    </a:cubicBezTo>
                    <a:cubicBezTo>
                      <a:pt x="4005" y="723"/>
                      <a:pt x="3816" y="729"/>
                      <a:pt x="3627" y="729"/>
                    </a:cubicBezTo>
                    <a:cubicBezTo>
                      <a:pt x="3438" y="729"/>
                      <a:pt x="3249" y="723"/>
                      <a:pt x="3066" y="711"/>
                    </a:cubicBezTo>
                    <a:cubicBezTo>
                      <a:pt x="2505" y="687"/>
                      <a:pt x="140" y="4"/>
                      <a:pt x="115" y="4"/>
                    </a:cubicBezTo>
                    <a:cubicBezTo>
                      <a:pt x="108" y="2"/>
                      <a:pt x="101" y="1"/>
                      <a:pt x="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3" name="Google Shape;7003;p61"/>
              <p:cNvSpPr/>
              <p:nvPr/>
            </p:nvSpPr>
            <p:spPr>
              <a:xfrm>
                <a:off x="2833369" y="2347273"/>
                <a:ext cx="102333" cy="3438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1403" extrusionOk="0">
                    <a:moveTo>
                      <a:pt x="100" y="1"/>
                    </a:moveTo>
                    <a:cubicBezTo>
                      <a:pt x="42" y="1"/>
                      <a:pt x="0" y="93"/>
                      <a:pt x="61" y="134"/>
                    </a:cubicBezTo>
                    <a:cubicBezTo>
                      <a:pt x="135" y="183"/>
                      <a:pt x="1915" y="1183"/>
                      <a:pt x="2866" y="1353"/>
                    </a:cubicBezTo>
                    <a:cubicBezTo>
                      <a:pt x="3013" y="1378"/>
                      <a:pt x="3183" y="1378"/>
                      <a:pt x="3330" y="1402"/>
                    </a:cubicBezTo>
                    <a:cubicBezTo>
                      <a:pt x="3574" y="1378"/>
                      <a:pt x="3842" y="1353"/>
                      <a:pt x="4086" y="1280"/>
                    </a:cubicBezTo>
                    <a:cubicBezTo>
                      <a:pt x="4176" y="1258"/>
                      <a:pt x="4141" y="1131"/>
                      <a:pt x="4058" y="1131"/>
                    </a:cubicBezTo>
                    <a:cubicBezTo>
                      <a:pt x="4052" y="1131"/>
                      <a:pt x="4044" y="1132"/>
                      <a:pt x="4037" y="1134"/>
                    </a:cubicBezTo>
                    <a:cubicBezTo>
                      <a:pt x="3793" y="1199"/>
                      <a:pt x="3538" y="1231"/>
                      <a:pt x="3280" y="1231"/>
                    </a:cubicBezTo>
                    <a:cubicBezTo>
                      <a:pt x="3151" y="1231"/>
                      <a:pt x="3021" y="1223"/>
                      <a:pt x="2891" y="1207"/>
                    </a:cubicBezTo>
                    <a:cubicBezTo>
                      <a:pt x="1964" y="1036"/>
                      <a:pt x="159" y="12"/>
                      <a:pt x="135" y="12"/>
                    </a:cubicBezTo>
                    <a:cubicBezTo>
                      <a:pt x="123" y="4"/>
                      <a:pt x="111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4" name="Google Shape;7004;p61"/>
              <p:cNvSpPr/>
              <p:nvPr/>
            </p:nvSpPr>
            <p:spPr>
              <a:xfrm>
                <a:off x="2887453" y="3768251"/>
                <a:ext cx="225961" cy="94432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38536" extrusionOk="0">
                    <a:moveTo>
                      <a:pt x="1" y="0"/>
                    </a:moveTo>
                    <a:cubicBezTo>
                      <a:pt x="391" y="14341"/>
                      <a:pt x="562" y="31072"/>
                      <a:pt x="513" y="38536"/>
                    </a:cubicBezTo>
                    <a:lnTo>
                      <a:pt x="4610" y="38536"/>
                    </a:lnTo>
                    <a:cubicBezTo>
                      <a:pt x="5147" y="33511"/>
                      <a:pt x="7415" y="17024"/>
                      <a:pt x="9220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5" name="Google Shape;7005;p61"/>
              <p:cNvSpPr/>
              <p:nvPr/>
            </p:nvSpPr>
            <p:spPr>
              <a:xfrm>
                <a:off x="2588609" y="3768251"/>
                <a:ext cx="225961" cy="944325"/>
              </a:xfrm>
              <a:custGeom>
                <a:avLst/>
                <a:gdLst/>
                <a:ahLst/>
                <a:cxnLst/>
                <a:rect l="l" t="t" r="r" b="b"/>
                <a:pathLst>
                  <a:path w="9221" h="38536" extrusionOk="0">
                    <a:moveTo>
                      <a:pt x="1" y="0"/>
                    </a:moveTo>
                    <a:cubicBezTo>
                      <a:pt x="1806" y="17024"/>
                      <a:pt x="4074" y="33511"/>
                      <a:pt x="4611" y="38536"/>
                    </a:cubicBezTo>
                    <a:lnTo>
                      <a:pt x="8708" y="38536"/>
                    </a:lnTo>
                    <a:cubicBezTo>
                      <a:pt x="8659" y="31072"/>
                      <a:pt x="8830" y="14341"/>
                      <a:pt x="9220" y="0"/>
                    </a:cubicBezTo>
                    <a:close/>
                  </a:path>
                </a:pathLst>
              </a:custGeom>
              <a:solidFill>
                <a:srgbClr val="8C5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6" name="Google Shape;7006;p61"/>
              <p:cNvSpPr/>
              <p:nvPr/>
            </p:nvSpPr>
            <p:spPr>
              <a:xfrm>
                <a:off x="2509726" y="2993043"/>
                <a:ext cx="686140" cy="997648"/>
              </a:xfrm>
              <a:custGeom>
                <a:avLst/>
                <a:gdLst/>
                <a:ahLst/>
                <a:cxnLst/>
                <a:rect l="l" t="t" r="r" b="b"/>
                <a:pathLst>
                  <a:path w="28000" h="40712" extrusionOk="0">
                    <a:moveTo>
                      <a:pt x="6610" y="1"/>
                    </a:moveTo>
                    <a:cubicBezTo>
                      <a:pt x="6610" y="1"/>
                      <a:pt x="3074" y="3391"/>
                      <a:pt x="830" y="16098"/>
                    </a:cubicBezTo>
                    <a:cubicBezTo>
                      <a:pt x="0" y="20829"/>
                      <a:pt x="74" y="37195"/>
                      <a:pt x="1098" y="39024"/>
                    </a:cubicBezTo>
                    <a:cubicBezTo>
                      <a:pt x="1655" y="40019"/>
                      <a:pt x="8219" y="40711"/>
                      <a:pt x="14512" y="40711"/>
                    </a:cubicBezTo>
                    <a:cubicBezTo>
                      <a:pt x="19787" y="40711"/>
                      <a:pt x="24872" y="40225"/>
                      <a:pt x="26073" y="39024"/>
                    </a:cubicBezTo>
                    <a:cubicBezTo>
                      <a:pt x="27219" y="37878"/>
                      <a:pt x="28000" y="20464"/>
                      <a:pt x="27341" y="16098"/>
                    </a:cubicBezTo>
                    <a:cubicBezTo>
                      <a:pt x="25390" y="3123"/>
                      <a:pt x="21902" y="1"/>
                      <a:pt x="219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7" name="Google Shape;7007;p61"/>
              <p:cNvSpPr/>
              <p:nvPr/>
            </p:nvSpPr>
            <p:spPr>
              <a:xfrm>
                <a:off x="2646001" y="2410301"/>
                <a:ext cx="415409" cy="608263"/>
              </a:xfrm>
              <a:custGeom>
                <a:avLst/>
                <a:gdLst/>
                <a:ahLst/>
                <a:cxnLst/>
                <a:rect l="l" t="t" r="r" b="b"/>
                <a:pathLst>
                  <a:path w="16952" h="24822" extrusionOk="0">
                    <a:moveTo>
                      <a:pt x="6293" y="1"/>
                    </a:moveTo>
                    <a:cubicBezTo>
                      <a:pt x="6293" y="1"/>
                      <a:pt x="2683" y="586"/>
                      <a:pt x="1415" y="1854"/>
                    </a:cubicBezTo>
                    <a:cubicBezTo>
                      <a:pt x="171" y="3123"/>
                      <a:pt x="0" y="5196"/>
                      <a:pt x="0" y="9903"/>
                    </a:cubicBezTo>
                    <a:cubicBezTo>
                      <a:pt x="0" y="14586"/>
                      <a:pt x="1073" y="22537"/>
                      <a:pt x="2122" y="23805"/>
                    </a:cubicBezTo>
                    <a:cubicBezTo>
                      <a:pt x="2680" y="24452"/>
                      <a:pt x="5885" y="24822"/>
                      <a:pt x="8986" y="24822"/>
                    </a:cubicBezTo>
                    <a:cubicBezTo>
                      <a:pt x="11847" y="24822"/>
                      <a:pt x="14620" y="24507"/>
                      <a:pt x="15146" y="23805"/>
                    </a:cubicBezTo>
                    <a:cubicBezTo>
                      <a:pt x="16268" y="22342"/>
                      <a:pt x="16756" y="12903"/>
                      <a:pt x="16854" y="9635"/>
                    </a:cubicBezTo>
                    <a:cubicBezTo>
                      <a:pt x="16951" y="6366"/>
                      <a:pt x="15976" y="2562"/>
                      <a:pt x="15146" y="1928"/>
                    </a:cubicBezTo>
                    <a:cubicBezTo>
                      <a:pt x="14317" y="1269"/>
                      <a:pt x="10756" y="1"/>
                      <a:pt x="10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8" name="Google Shape;7008;p61"/>
              <p:cNvSpPr/>
              <p:nvPr/>
            </p:nvSpPr>
            <p:spPr>
              <a:xfrm>
                <a:off x="2809771" y="3363003"/>
                <a:ext cx="125515" cy="27796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1343" extrusionOk="0">
                    <a:moveTo>
                      <a:pt x="146" y="1"/>
                    </a:moveTo>
                    <a:cubicBezTo>
                      <a:pt x="49" y="1"/>
                      <a:pt x="0" y="74"/>
                      <a:pt x="0" y="172"/>
                    </a:cubicBezTo>
                    <a:cubicBezTo>
                      <a:pt x="585" y="6684"/>
                      <a:pt x="4829" y="11244"/>
                      <a:pt x="4854" y="11293"/>
                    </a:cubicBezTo>
                    <a:cubicBezTo>
                      <a:pt x="4902" y="11318"/>
                      <a:pt x="4927" y="11342"/>
                      <a:pt x="4976" y="11342"/>
                    </a:cubicBezTo>
                    <a:cubicBezTo>
                      <a:pt x="5000" y="11342"/>
                      <a:pt x="5049" y="11342"/>
                      <a:pt x="5073" y="11318"/>
                    </a:cubicBezTo>
                    <a:cubicBezTo>
                      <a:pt x="5122" y="11269"/>
                      <a:pt x="5122" y="11171"/>
                      <a:pt x="5073" y="11123"/>
                    </a:cubicBezTo>
                    <a:cubicBezTo>
                      <a:pt x="5024" y="11049"/>
                      <a:pt x="878" y="6562"/>
                      <a:pt x="293" y="147"/>
                    </a:cubicBezTo>
                    <a:cubicBezTo>
                      <a:pt x="293" y="50"/>
                      <a:pt x="220" y="1"/>
                      <a:pt x="1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9" name="Google Shape;7009;p61"/>
              <p:cNvSpPr/>
              <p:nvPr/>
            </p:nvSpPr>
            <p:spPr>
              <a:xfrm>
                <a:off x="2506737" y="2410301"/>
                <a:ext cx="308420" cy="1361032"/>
              </a:xfrm>
              <a:custGeom>
                <a:avLst/>
                <a:gdLst/>
                <a:ahLst/>
                <a:cxnLst/>
                <a:rect l="l" t="t" r="r" b="b"/>
                <a:pathLst>
                  <a:path w="12586" h="55541" extrusionOk="0">
                    <a:moveTo>
                      <a:pt x="11976" y="1"/>
                    </a:moveTo>
                    <a:cubicBezTo>
                      <a:pt x="11976" y="1"/>
                      <a:pt x="8366" y="586"/>
                      <a:pt x="7122" y="1854"/>
                    </a:cubicBezTo>
                    <a:cubicBezTo>
                      <a:pt x="5878" y="3123"/>
                      <a:pt x="5683" y="5196"/>
                      <a:pt x="5683" y="9903"/>
                    </a:cubicBezTo>
                    <a:cubicBezTo>
                      <a:pt x="5683" y="16220"/>
                      <a:pt x="1" y="28488"/>
                      <a:pt x="1" y="53292"/>
                    </a:cubicBezTo>
                    <a:cubicBezTo>
                      <a:pt x="1" y="54472"/>
                      <a:pt x="4373" y="55540"/>
                      <a:pt x="6338" y="55540"/>
                    </a:cubicBezTo>
                    <a:cubicBezTo>
                      <a:pt x="6811" y="55540"/>
                      <a:pt x="7145" y="55478"/>
                      <a:pt x="7244" y="55341"/>
                    </a:cubicBezTo>
                    <a:cubicBezTo>
                      <a:pt x="7756" y="54609"/>
                      <a:pt x="11683" y="25634"/>
                      <a:pt x="12122" y="17927"/>
                    </a:cubicBezTo>
                    <a:cubicBezTo>
                      <a:pt x="12586" y="10025"/>
                      <a:pt x="11976" y="1"/>
                      <a:pt x="1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0" name="Google Shape;7010;p61"/>
              <p:cNvSpPr/>
              <p:nvPr/>
            </p:nvSpPr>
            <p:spPr>
              <a:xfrm>
                <a:off x="2750002" y="2417996"/>
                <a:ext cx="49623" cy="351524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4345" extrusionOk="0">
                    <a:moveTo>
                      <a:pt x="1354" y="1"/>
                    </a:moveTo>
                    <a:cubicBezTo>
                      <a:pt x="1309" y="1"/>
                      <a:pt x="1267" y="23"/>
                      <a:pt x="1244" y="77"/>
                    </a:cubicBezTo>
                    <a:cubicBezTo>
                      <a:pt x="976" y="565"/>
                      <a:pt x="146" y="2199"/>
                      <a:pt x="415" y="2638"/>
                    </a:cubicBezTo>
                    <a:cubicBezTo>
                      <a:pt x="610" y="2906"/>
                      <a:pt x="878" y="3150"/>
                      <a:pt x="1171" y="3321"/>
                    </a:cubicBezTo>
                    <a:cubicBezTo>
                      <a:pt x="878" y="3979"/>
                      <a:pt x="0" y="5955"/>
                      <a:pt x="390" y="6540"/>
                    </a:cubicBezTo>
                    <a:cubicBezTo>
                      <a:pt x="659" y="6955"/>
                      <a:pt x="1342" y="11369"/>
                      <a:pt x="1732" y="14223"/>
                    </a:cubicBezTo>
                    <a:cubicBezTo>
                      <a:pt x="1732" y="14296"/>
                      <a:pt x="1805" y="14345"/>
                      <a:pt x="1878" y="14345"/>
                    </a:cubicBezTo>
                    <a:lnTo>
                      <a:pt x="1903" y="14345"/>
                    </a:lnTo>
                    <a:cubicBezTo>
                      <a:pt x="1976" y="14345"/>
                      <a:pt x="2024" y="14272"/>
                      <a:pt x="2024" y="14199"/>
                    </a:cubicBezTo>
                    <a:cubicBezTo>
                      <a:pt x="1927" y="13467"/>
                      <a:pt x="1024" y="7004"/>
                      <a:pt x="634" y="6394"/>
                    </a:cubicBezTo>
                    <a:cubicBezTo>
                      <a:pt x="390" y="6028"/>
                      <a:pt x="1000" y="4394"/>
                      <a:pt x="1488" y="3345"/>
                    </a:cubicBezTo>
                    <a:lnTo>
                      <a:pt x="1561" y="3199"/>
                    </a:lnTo>
                    <a:lnTo>
                      <a:pt x="1439" y="3150"/>
                    </a:lnTo>
                    <a:cubicBezTo>
                      <a:pt x="1146" y="2979"/>
                      <a:pt x="878" y="2760"/>
                      <a:pt x="659" y="2492"/>
                    </a:cubicBezTo>
                    <a:cubicBezTo>
                      <a:pt x="561" y="2296"/>
                      <a:pt x="1000" y="1150"/>
                      <a:pt x="1488" y="223"/>
                    </a:cubicBezTo>
                    <a:cubicBezTo>
                      <a:pt x="1555" y="106"/>
                      <a:pt x="1450" y="1"/>
                      <a:pt x="1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1" name="Google Shape;7011;p61"/>
              <p:cNvSpPr/>
              <p:nvPr/>
            </p:nvSpPr>
            <p:spPr>
              <a:xfrm>
                <a:off x="2894633" y="2410301"/>
                <a:ext cx="309008" cy="13610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55541" extrusionOk="0">
                    <a:moveTo>
                      <a:pt x="610" y="1"/>
                    </a:moveTo>
                    <a:cubicBezTo>
                      <a:pt x="610" y="1"/>
                      <a:pt x="0" y="10025"/>
                      <a:pt x="464" y="17927"/>
                    </a:cubicBezTo>
                    <a:cubicBezTo>
                      <a:pt x="903" y="25634"/>
                      <a:pt x="4830" y="54609"/>
                      <a:pt x="5342" y="55341"/>
                    </a:cubicBezTo>
                    <a:cubicBezTo>
                      <a:pt x="5441" y="55478"/>
                      <a:pt x="5776" y="55540"/>
                      <a:pt x="6250" y="55540"/>
                    </a:cubicBezTo>
                    <a:cubicBezTo>
                      <a:pt x="8222" y="55540"/>
                      <a:pt x="12610" y="54472"/>
                      <a:pt x="12610" y="53292"/>
                    </a:cubicBezTo>
                    <a:cubicBezTo>
                      <a:pt x="12610" y="28488"/>
                      <a:pt x="6903" y="16220"/>
                      <a:pt x="6903" y="9903"/>
                    </a:cubicBezTo>
                    <a:cubicBezTo>
                      <a:pt x="6903" y="5196"/>
                      <a:pt x="6708" y="3123"/>
                      <a:pt x="5464" y="1854"/>
                    </a:cubicBezTo>
                    <a:cubicBezTo>
                      <a:pt x="4220" y="586"/>
                      <a:pt x="610" y="1"/>
                      <a:pt x="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2" name="Google Shape;7012;p61"/>
              <p:cNvSpPr/>
              <p:nvPr/>
            </p:nvSpPr>
            <p:spPr>
              <a:xfrm>
                <a:off x="2966360" y="2447109"/>
                <a:ext cx="586919" cy="874657"/>
              </a:xfrm>
              <a:custGeom>
                <a:avLst/>
                <a:gdLst/>
                <a:ahLst/>
                <a:cxnLst/>
                <a:rect l="l" t="t" r="r" b="b"/>
                <a:pathLst>
                  <a:path w="23951" h="35693" extrusionOk="0">
                    <a:moveTo>
                      <a:pt x="2159" y="1"/>
                    </a:moveTo>
                    <a:cubicBezTo>
                      <a:pt x="2130" y="1"/>
                      <a:pt x="2102" y="4"/>
                      <a:pt x="2073" y="11"/>
                    </a:cubicBezTo>
                    <a:cubicBezTo>
                      <a:pt x="0" y="523"/>
                      <a:pt x="2342" y="16181"/>
                      <a:pt x="2342" y="16181"/>
                    </a:cubicBezTo>
                    <a:cubicBezTo>
                      <a:pt x="6220" y="28913"/>
                      <a:pt x="18756" y="35693"/>
                      <a:pt x="18756" y="35693"/>
                    </a:cubicBezTo>
                    <a:lnTo>
                      <a:pt x="23951" y="31986"/>
                    </a:lnTo>
                    <a:cubicBezTo>
                      <a:pt x="23951" y="31986"/>
                      <a:pt x="4659" y="889"/>
                      <a:pt x="2366" y="35"/>
                    </a:cubicBezTo>
                    <a:cubicBezTo>
                      <a:pt x="2297" y="18"/>
                      <a:pt x="2228" y="1"/>
                      <a:pt x="2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3" name="Google Shape;7013;p61"/>
              <p:cNvSpPr/>
              <p:nvPr/>
            </p:nvSpPr>
            <p:spPr>
              <a:xfrm>
                <a:off x="3045243" y="2635042"/>
                <a:ext cx="14973" cy="11296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610" extrusionOk="0">
                    <a:moveTo>
                      <a:pt x="147" y="0"/>
                    </a:moveTo>
                    <a:cubicBezTo>
                      <a:pt x="74" y="25"/>
                      <a:pt x="1" y="98"/>
                      <a:pt x="25" y="171"/>
                    </a:cubicBezTo>
                    <a:cubicBezTo>
                      <a:pt x="269" y="1586"/>
                      <a:pt x="318" y="3025"/>
                      <a:pt x="147" y="4439"/>
                    </a:cubicBezTo>
                    <a:cubicBezTo>
                      <a:pt x="147" y="4537"/>
                      <a:pt x="196" y="4610"/>
                      <a:pt x="269" y="4610"/>
                    </a:cubicBezTo>
                    <a:lnTo>
                      <a:pt x="293" y="4610"/>
                    </a:lnTo>
                    <a:cubicBezTo>
                      <a:pt x="366" y="4610"/>
                      <a:pt x="440" y="4561"/>
                      <a:pt x="440" y="4464"/>
                    </a:cubicBezTo>
                    <a:cubicBezTo>
                      <a:pt x="610" y="3025"/>
                      <a:pt x="562" y="1561"/>
                      <a:pt x="318" y="122"/>
                    </a:cubicBezTo>
                    <a:cubicBezTo>
                      <a:pt x="293" y="49"/>
                      <a:pt x="220" y="0"/>
                      <a:pt x="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4" name="Google Shape;7014;p61"/>
              <p:cNvSpPr/>
              <p:nvPr/>
            </p:nvSpPr>
            <p:spPr>
              <a:xfrm>
                <a:off x="2910169" y="2417873"/>
                <a:ext cx="49623" cy="35164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4350" extrusionOk="0">
                    <a:moveTo>
                      <a:pt x="653" y="1"/>
                    </a:moveTo>
                    <a:cubicBezTo>
                      <a:pt x="559" y="1"/>
                      <a:pt x="472" y="98"/>
                      <a:pt x="537" y="228"/>
                    </a:cubicBezTo>
                    <a:cubicBezTo>
                      <a:pt x="1025" y="1155"/>
                      <a:pt x="1488" y="2301"/>
                      <a:pt x="1366" y="2472"/>
                    </a:cubicBezTo>
                    <a:cubicBezTo>
                      <a:pt x="1147" y="2765"/>
                      <a:pt x="879" y="2984"/>
                      <a:pt x="586" y="3131"/>
                    </a:cubicBezTo>
                    <a:lnTo>
                      <a:pt x="464" y="3204"/>
                    </a:lnTo>
                    <a:lnTo>
                      <a:pt x="537" y="3326"/>
                    </a:lnTo>
                    <a:cubicBezTo>
                      <a:pt x="1025" y="4399"/>
                      <a:pt x="1635" y="6033"/>
                      <a:pt x="1391" y="6374"/>
                    </a:cubicBezTo>
                    <a:cubicBezTo>
                      <a:pt x="1001" y="6984"/>
                      <a:pt x="98" y="13447"/>
                      <a:pt x="1" y="14179"/>
                    </a:cubicBezTo>
                    <a:cubicBezTo>
                      <a:pt x="1" y="14277"/>
                      <a:pt x="49" y="14350"/>
                      <a:pt x="123" y="14350"/>
                    </a:cubicBezTo>
                    <a:lnTo>
                      <a:pt x="147" y="14350"/>
                    </a:lnTo>
                    <a:cubicBezTo>
                      <a:pt x="220" y="14350"/>
                      <a:pt x="293" y="14301"/>
                      <a:pt x="293" y="14228"/>
                    </a:cubicBezTo>
                    <a:cubicBezTo>
                      <a:pt x="683" y="11374"/>
                      <a:pt x="1366" y="6960"/>
                      <a:pt x="1635" y="6545"/>
                    </a:cubicBezTo>
                    <a:cubicBezTo>
                      <a:pt x="2025" y="5960"/>
                      <a:pt x="1147" y="3960"/>
                      <a:pt x="854" y="3326"/>
                    </a:cubicBezTo>
                    <a:cubicBezTo>
                      <a:pt x="1147" y="3155"/>
                      <a:pt x="1415" y="2911"/>
                      <a:pt x="1610" y="2643"/>
                    </a:cubicBezTo>
                    <a:cubicBezTo>
                      <a:pt x="1879" y="2204"/>
                      <a:pt x="1049" y="570"/>
                      <a:pt x="781" y="82"/>
                    </a:cubicBezTo>
                    <a:cubicBezTo>
                      <a:pt x="749" y="25"/>
                      <a:pt x="70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5" name="Google Shape;7015;p61"/>
              <p:cNvSpPr/>
              <p:nvPr/>
            </p:nvSpPr>
            <p:spPr>
              <a:xfrm>
                <a:off x="2545578" y="3250057"/>
                <a:ext cx="131518" cy="194374"/>
              </a:xfrm>
              <a:custGeom>
                <a:avLst/>
                <a:gdLst/>
                <a:ahLst/>
                <a:cxnLst/>
                <a:rect l="l" t="t" r="r" b="b"/>
                <a:pathLst>
                  <a:path w="5367" h="7932" extrusionOk="0">
                    <a:moveTo>
                      <a:pt x="1269" y="0"/>
                    </a:moveTo>
                    <a:cubicBezTo>
                      <a:pt x="1196" y="0"/>
                      <a:pt x="1098" y="49"/>
                      <a:pt x="1098" y="122"/>
                    </a:cubicBezTo>
                    <a:cubicBezTo>
                      <a:pt x="1074" y="195"/>
                      <a:pt x="1123" y="268"/>
                      <a:pt x="1196" y="293"/>
                    </a:cubicBezTo>
                    <a:lnTo>
                      <a:pt x="5025" y="1147"/>
                    </a:lnTo>
                    <a:cubicBezTo>
                      <a:pt x="4537" y="3488"/>
                      <a:pt x="3611" y="7146"/>
                      <a:pt x="3147" y="7439"/>
                    </a:cubicBezTo>
                    <a:cubicBezTo>
                      <a:pt x="2883" y="7588"/>
                      <a:pt x="2350" y="7635"/>
                      <a:pt x="1794" y="7635"/>
                    </a:cubicBezTo>
                    <a:cubicBezTo>
                      <a:pt x="1166" y="7635"/>
                      <a:pt x="508" y="7575"/>
                      <a:pt x="172" y="7537"/>
                    </a:cubicBezTo>
                    <a:cubicBezTo>
                      <a:pt x="162" y="7533"/>
                      <a:pt x="152" y="7532"/>
                      <a:pt x="142" y="7532"/>
                    </a:cubicBezTo>
                    <a:cubicBezTo>
                      <a:pt x="80" y="7532"/>
                      <a:pt x="25" y="7595"/>
                      <a:pt x="25" y="7659"/>
                    </a:cubicBezTo>
                    <a:cubicBezTo>
                      <a:pt x="1" y="7732"/>
                      <a:pt x="50" y="7805"/>
                      <a:pt x="147" y="7829"/>
                    </a:cubicBezTo>
                    <a:cubicBezTo>
                      <a:pt x="684" y="7878"/>
                      <a:pt x="1220" y="7927"/>
                      <a:pt x="1781" y="7927"/>
                    </a:cubicBezTo>
                    <a:cubicBezTo>
                      <a:pt x="1844" y="7930"/>
                      <a:pt x="1907" y="7931"/>
                      <a:pt x="1970" y="7931"/>
                    </a:cubicBezTo>
                    <a:cubicBezTo>
                      <a:pt x="2419" y="7931"/>
                      <a:pt x="2866" y="7854"/>
                      <a:pt x="3293" y="7683"/>
                    </a:cubicBezTo>
                    <a:cubicBezTo>
                      <a:pt x="4001" y="7244"/>
                      <a:pt x="5123" y="2098"/>
                      <a:pt x="5342" y="1073"/>
                    </a:cubicBezTo>
                    <a:lnTo>
                      <a:pt x="5367" y="951"/>
                    </a:lnTo>
                    <a:lnTo>
                      <a:pt x="1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6" name="Google Shape;7016;p61"/>
              <p:cNvSpPr/>
              <p:nvPr/>
            </p:nvSpPr>
            <p:spPr>
              <a:xfrm>
                <a:off x="2653156" y="2641315"/>
                <a:ext cx="34013" cy="12225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989" extrusionOk="0">
                    <a:moveTo>
                      <a:pt x="1196" y="1"/>
                    </a:moveTo>
                    <a:cubicBezTo>
                      <a:pt x="1154" y="1"/>
                      <a:pt x="1110" y="18"/>
                      <a:pt x="1074" y="61"/>
                    </a:cubicBezTo>
                    <a:cubicBezTo>
                      <a:pt x="464" y="1110"/>
                      <a:pt x="25" y="4695"/>
                      <a:pt x="25" y="4842"/>
                    </a:cubicBezTo>
                    <a:cubicBezTo>
                      <a:pt x="1" y="4915"/>
                      <a:pt x="74" y="4988"/>
                      <a:pt x="147" y="4988"/>
                    </a:cubicBezTo>
                    <a:lnTo>
                      <a:pt x="172" y="4988"/>
                    </a:lnTo>
                    <a:cubicBezTo>
                      <a:pt x="245" y="4988"/>
                      <a:pt x="294" y="4939"/>
                      <a:pt x="294" y="4866"/>
                    </a:cubicBezTo>
                    <a:cubicBezTo>
                      <a:pt x="318" y="4817"/>
                      <a:pt x="708" y="1208"/>
                      <a:pt x="1318" y="208"/>
                    </a:cubicBezTo>
                    <a:cubicBezTo>
                      <a:pt x="1387" y="104"/>
                      <a:pt x="1297" y="1"/>
                      <a:pt x="1196" y="1"/>
                    </a:cubicBezTo>
                    <a:close/>
                  </a:path>
                </a:pathLst>
              </a:custGeom>
              <a:solidFill>
                <a:srgbClr val="B1C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7" name="Google Shape;7017;p61"/>
              <p:cNvSpPr/>
              <p:nvPr/>
            </p:nvSpPr>
            <p:spPr>
              <a:xfrm>
                <a:off x="2611938" y="3066437"/>
                <a:ext cx="15561" cy="975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2" extrusionOk="0">
                    <a:moveTo>
                      <a:pt x="346" y="1"/>
                    </a:moveTo>
                    <a:cubicBezTo>
                      <a:pt x="337" y="1"/>
                      <a:pt x="327" y="2"/>
                      <a:pt x="317" y="6"/>
                    </a:cubicBezTo>
                    <a:cubicBezTo>
                      <a:pt x="220" y="6"/>
                      <a:pt x="171" y="79"/>
                      <a:pt x="171" y="152"/>
                    </a:cubicBezTo>
                    <a:cubicBezTo>
                      <a:pt x="171" y="176"/>
                      <a:pt x="342" y="2810"/>
                      <a:pt x="24" y="3786"/>
                    </a:cubicBezTo>
                    <a:cubicBezTo>
                      <a:pt x="0" y="3859"/>
                      <a:pt x="24" y="3957"/>
                      <a:pt x="98" y="3981"/>
                    </a:cubicBezTo>
                    <a:lnTo>
                      <a:pt x="146" y="3981"/>
                    </a:lnTo>
                    <a:cubicBezTo>
                      <a:pt x="220" y="3981"/>
                      <a:pt x="268" y="3932"/>
                      <a:pt x="293" y="3884"/>
                    </a:cubicBezTo>
                    <a:cubicBezTo>
                      <a:pt x="634" y="2859"/>
                      <a:pt x="464" y="249"/>
                      <a:pt x="464" y="128"/>
                    </a:cubicBezTo>
                    <a:cubicBezTo>
                      <a:pt x="464" y="64"/>
                      <a:pt x="409" y="1"/>
                      <a:pt x="346" y="1"/>
                    </a:cubicBezTo>
                    <a:close/>
                  </a:path>
                </a:pathLst>
              </a:custGeom>
              <a:solidFill>
                <a:srgbClr val="B1C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8" name="Google Shape;7018;p61"/>
              <p:cNvSpPr/>
              <p:nvPr/>
            </p:nvSpPr>
            <p:spPr>
              <a:xfrm>
                <a:off x="2908968" y="2400695"/>
                <a:ext cx="50235" cy="414257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6905" extrusionOk="0">
                    <a:moveTo>
                      <a:pt x="79" y="0"/>
                    </a:moveTo>
                    <a:cubicBezTo>
                      <a:pt x="53" y="0"/>
                      <a:pt x="27" y="1"/>
                      <a:pt x="1" y="2"/>
                    </a:cubicBezTo>
                    <a:lnTo>
                      <a:pt x="25" y="393"/>
                    </a:lnTo>
                    <a:cubicBezTo>
                      <a:pt x="48" y="391"/>
                      <a:pt x="71" y="390"/>
                      <a:pt x="94" y="390"/>
                    </a:cubicBezTo>
                    <a:cubicBezTo>
                      <a:pt x="342" y="390"/>
                      <a:pt x="601" y="509"/>
                      <a:pt x="757" y="710"/>
                    </a:cubicBezTo>
                    <a:cubicBezTo>
                      <a:pt x="1586" y="1661"/>
                      <a:pt x="1659" y="4344"/>
                      <a:pt x="1269" y="6539"/>
                    </a:cubicBezTo>
                    <a:cubicBezTo>
                      <a:pt x="415" y="11441"/>
                      <a:pt x="757" y="14319"/>
                      <a:pt x="976" y="16002"/>
                    </a:cubicBezTo>
                    <a:cubicBezTo>
                      <a:pt x="1001" y="16344"/>
                      <a:pt x="1050" y="16636"/>
                      <a:pt x="1074" y="16905"/>
                    </a:cubicBezTo>
                    <a:lnTo>
                      <a:pt x="1464" y="16880"/>
                    </a:lnTo>
                    <a:cubicBezTo>
                      <a:pt x="1440" y="16612"/>
                      <a:pt x="1391" y="16319"/>
                      <a:pt x="1367" y="15978"/>
                    </a:cubicBezTo>
                    <a:cubicBezTo>
                      <a:pt x="1171" y="14295"/>
                      <a:pt x="830" y="11490"/>
                      <a:pt x="1659" y="6612"/>
                    </a:cubicBezTo>
                    <a:cubicBezTo>
                      <a:pt x="2050" y="4393"/>
                      <a:pt x="2001" y="1515"/>
                      <a:pt x="1050" y="442"/>
                    </a:cubicBezTo>
                    <a:cubicBezTo>
                      <a:pt x="821" y="167"/>
                      <a:pt x="464" y="0"/>
                      <a:pt x="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9" name="Google Shape;7019;p61"/>
              <p:cNvSpPr/>
              <p:nvPr/>
            </p:nvSpPr>
            <p:spPr>
              <a:xfrm>
                <a:off x="2903602" y="2791632"/>
                <a:ext cx="72927" cy="72927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976" extrusionOk="0">
                    <a:moveTo>
                      <a:pt x="1488" y="0"/>
                    </a:moveTo>
                    <a:cubicBezTo>
                      <a:pt x="659" y="0"/>
                      <a:pt x="0" y="683"/>
                      <a:pt x="0" y="1488"/>
                    </a:cubicBezTo>
                    <a:cubicBezTo>
                      <a:pt x="0" y="2317"/>
                      <a:pt x="659" y="2976"/>
                      <a:pt x="1488" y="2976"/>
                    </a:cubicBezTo>
                    <a:cubicBezTo>
                      <a:pt x="2293" y="2976"/>
                      <a:pt x="2976" y="2317"/>
                      <a:pt x="2976" y="1488"/>
                    </a:cubicBezTo>
                    <a:cubicBezTo>
                      <a:pt x="2976" y="683"/>
                      <a:pt x="2293" y="0"/>
                      <a:pt x="14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0" name="Google Shape;7020;p61"/>
              <p:cNvSpPr/>
              <p:nvPr/>
            </p:nvSpPr>
            <p:spPr>
              <a:xfrm>
                <a:off x="2922128" y="2810158"/>
                <a:ext cx="35875" cy="3648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89" extrusionOk="0">
                    <a:moveTo>
                      <a:pt x="732" y="0"/>
                    </a:moveTo>
                    <a:cubicBezTo>
                      <a:pt x="317" y="0"/>
                      <a:pt x="0" y="342"/>
                      <a:pt x="0" y="732"/>
                    </a:cubicBezTo>
                    <a:cubicBezTo>
                      <a:pt x="0" y="1147"/>
                      <a:pt x="317" y="1488"/>
                      <a:pt x="732" y="1488"/>
                    </a:cubicBezTo>
                    <a:cubicBezTo>
                      <a:pt x="1122" y="1488"/>
                      <a:pt x="1464" y="1147"/>
                      <a:pt x="1464" y="732"/>
                    </a:cubicBezTo>
                    <a:cubicBezTo>
                      <a:pt x="1464" y="342"/>
                      <a:pt x="1122" y="0"/>
                      <a:pt x="7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1" name="Google Shape;7021;p61"/>
              <p:cNvSpPr/>
              <p:nvPr/>
            </p:nvSpPr>
            <p:spPr>
              <a:xfrm>
                <a:off x="2896422" y="4600214"/>
                <a:ext cx="274358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5903" extrusionOk="0">
                    <a:moveTo>
                      <a:pt x="196" y="0"/>
                    </a:moveTo>
                    <a:lnTo>
                      <a:pt x="171" y="537"/>
                    </a:lnTo>
                    <a:lnTo>
                      <a:pt x="171" y="830"/>
                    </a:lnTo>
                    <a:lnTo>
                      <a:pt x="1" y="4586"/>
                    </a:lnTo>
                    <a:lnTo>
                      <a:pt x="1" y="4732"/>
                    </a:lnTo>
                    <a:cubicBezTo>
                      <a:pt x="98" y="5342"/>
                      <a:pt x="293" y="5634"/>
                      <a:pt x="610" y="5781"/>
                    </a:cubicBezTo>
                    <a:cubicBezTo>
                      <a:pt x="781" y="5854"/>
                      <a:pt x="952" y="5903"/>
                      <a:pt x="1123" y="5903"/>
                    </a:cubicBezTo>
                    <a:lnTo>
                      <a:pt x="6464" y="5903"/>
                    </a:lnTo>
                    <a:cubicBezTo>
                      <a:pt x="6976" y="5903"/>
                      <a:pt x="8366" y="5805"/>
                      <a:pt x="9513" y="5659"/>
                    </a:cubicBezTo>
                    <a:cubicBezTo>
                      <a:pt x="10439" y="5561"/>
                      <a:pt x="11195" y="5439"/>
                      <a:pt x="11195" y="5317"/>
                    </a:cubicBezTo>
                    <a:cubicBezTo>
                      <a:pt x="11195" y="5049"/>
                      <a:pt x="11122" y="4805"/>
                      <a:pt x="11000" y="4586"/>
                    </a:cubicBezTo>
                    <a:cubicBezTo>
                      <a:pt x="10976" y="4537"/>
                      <a:pt x="10927" y="4488"/>
                      <a:pt x="10903" y="4439"/>
                    </a:cubicBezTo>
                    <a:cubicBezTo>
                      <a:pt x="10439" y="3976"/>
                      <a:pt x="9683" y="3610"/>
                      <a:pt x="9171" y="3293"/>
                    </a:cubicBezTo>
                    <a:cubicBezTo>
                      <a:pt x="8391" y="2830"/>
                      <a:pt x="7659" y="2269"/>
                      <a:pt x="7025" y="1635"/>
                    </a:cubicBezTo>
                    <a:cubicBezTo>
                      <a:pt x="6586" y="1220"/>
                      <a:pt x="6244" y="732"/>
                      <a:pt x="6000" y="196"/>
                    </a:cubicBezTo>
                    <a:cubicBezTo>
                      <a:pt x="6000" y="147"/>
                      <a:pt x="5976" y="74"/>
                      <a:pt x="59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2" name="Google Shape;7022;p61"/>
              <p:cNvSpPr/>
              <p:nvPr/>
            </p:nvSpPr>
            <p:spPr>
              <a:xfrm>
                <a:off x="2656759" y="4600802"/>
                <a:ext cx="298250" cy="144065"/>
              </a:xfrm>
              <a:custGeom>
                <a:avLst/>
                <a:gdLst/>
                <a:ahLst/>
                <a:cxnLst/>
                <a:rect l="l" t="t" r="r" b="b"/>
                <a:pathLst>
                  <a:path w="12171" h="5879" extrusionOk="0">
                    <a:moveTo>
                      <a:pt x="220" y="1"/>
                    </a:moveTo>
                    <a:lnTo>
                      <a:pt x="195" y="537"/>
                    </a:lnTo>
                    <a:lnTo>
                      <a:pt x="195" y="806"/>
                    </a:lnTo>
                    <a:lnTo>
                      <a:pt x="0" y="4562"/>
                    </a:lnTo>
                    <a:lnTo>
                      <a:pt x="0" y="4708"/>
                    </a:lnTo>
                    <a:cubicBezTo>
                      <a:pt x="98" y="5318"/>
                      <a:pt x="342" y="5635"/>
                      <a:pt x="659" y="5781"/>
                    </a:cubicBezTo>
                    <a:cubicBezTo>
                      <a:pt x="830" y="5854"/>
                      <a:pt x="1025" y="5879"/>
                      <a:pt x="1220" y="5879"/>
                    </a:cubicBezTo>
                    <a:lnTo>
                      <a:pt x="7025" y="5879"/>
                    </a:lnTo>
                    <a:cubicBezTo>
                      <a:pt x="7561" y="5879"/>
                      <a:pt x="9098" y="5781"/>
                      <a:pt x="10342" y="5659"/>
                    </a:cubicBezTo>
                    <a:cubicBezTo>
                      <a:pt x="11342" y="5562"/>
                      <a:pt x="12171" y="5415"/>
                      <a:pt x="12171" y="5318"/>
                    </a:cubicBezTo>
                    <a:cubicBezTo>
                      <a:pt x="12171" y="5050"/>
                      <a:pt x="12098" y="4781"/>
                      <a:pt x="11951" y="4562"/>
                    </a:cubicBezTo>
                    <a:cubicBezTo>
                      <a:pt x="11927" y="4513"/>
                      <a:pt x="11878" y="4464"/>
                      <a:pt x="11829" y="4415"/>
                    </a:cubicBezTo>
                    <a:cubicBezTo>
                      <a:pt x="11317" y="3952"/>
                      <a:pt x="10512" y="3586"/>
                      <a:pt x="9976" y="3269"/>
                    </a:cubicBezTo>
                    <a:cubicBezTo>
                      <a:pt x="9122" y="2806"/>
                      <a:pt x="8342" y="2269"/>
                      <a:pt x="7634" y="1611"/>
                    </a:cubicBezTo>
                    <a:cubicBezTo>
                      <a:pt x="7171" y="1220"/>
                      <a:pt x="6781" y="733"/>
                      <a:pt x="6537" y="196"/>
                    </a:cubicBezTo>
                    <a:cubicBezTo>
                      <a:pt x="6512" y="123"/>
                      <a:pt x="6488" y="50"/>
                      <a:pt x="6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3" name="Google Shape;7023;p61"/>
              <p:cNvSpPr/>
              <p:nvPr/>
            </p:nvSpPr>
            <p:spPr>
              <a:xfrm>
                <a:off x="3130105" y="3316394"/>
                <a:ext cx="316360" cy="192560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7858" extrusionOk="0">
                    <a:moveTo>
                      <a:pt x="2586" y="0"/>
                    </a:moveTo>
                    <a:lnTo>
                      <a:pt x="1" y="3269"/>
                    </a:lnTo>
                    <a:cubicBezTo>
                      <a:pt x="1855" y="4610"/>
                      <a:pt x="3830" y="5756"/>
                      <a:pt x="5903" y="6781"/>
                    </a:cubicBezTo>
                    <a:cubicBezTo>
                      <a:pt x="7391" y="7488"/>
                      <a:pt x="9001" y="7854"/>
                      <a:pt x="10659" y="7854"/>
                    </a:cubicBezTo>
                    <a:cubicBezTo>
                      <a:pt x="10673" y="7856"/>
                      <a:pt x="10687" y="7858"/>
                      <a:pt x="10701" y="7858"/>
                    </a:cubicBezTo>
                    <a:cubicBezTo>
                      <a:pt x="10947" y="7858"/>
                      <a:pt x="11109" y="7459"/>
                      <a:pt x="10854" y="7366"/>
                    </a:cubicBezTo>
                    <a:cubicBezTo>
                      <a:pt x="10415" y="7220"/>
                      <a:pt x="8562" y="6659"/>
                      <a:pt x="8562" y="6659"/>
                    </a:cubicBezTo>
                    <a:lnTo>
                      <a:pt x="8562" y="6659"/>
                    </a:lnTo>
                    <a:cubicBezTo>
                      <a:pt x="8562" y="6659"/>
                      <a:pt x="11025" y="7195"/>
                      <a:pt x="11537" y="7293"/>
                    </a:cubicBezTo>
                    <a:cubicBezTo>
                      <a:pt x="11570" y="7299"/>
                      <a:pt x="11601" y="7302"/>
                      <a:pt x="11631" y="7302"/>
                    </a:cubicBezTo>
                    <a:cubicBezTo>
                      <a:pt x="12098" y="7302"/>
                      <a:pt x="12261" y="6627"/>
                      <a:pt x="11757" y="6512"/>
                    </a:cubicBezTo>
                    <a:cubicBezTo>
                      <a:pt x="11074" y="6366"/>
                      <a:pt x="8635" y="5805"/>
                      <a:pt x="8635" y="5805"/>
                    </a:cubicBezTo>
                    <a:lnTo>
                      <a:pt x="8635" y="5805"/>
                    </a:lnTo>
                    <a:lnTo>
                      <a:pt x="12171" y="6220"/>
                    </a:lnTo>
                    <a:cubicBezTo>
                      <a:pt x="12183" y="6221"/>
                      <a:pt x="12194" y="6222"/>
                      <a:pt x="12206" y="6222"/>
                    </a:cubicBezTo>
                    <a:cubicBezTo>
                      <a:pt x="12649" y="6222"/>
                      <a:pt x="12909" y="5315"/>
                      <a:pt x="12196" y="5220"/>
                    </a:cubicBezTo>
                    <a:cubicBezTo>
                      <a:pt x="11464" y="5147"/>
                      <a:pt x="8537" y="4683"/>
                      <a:pt x="8537" y="4683"/>
                    </a:cubicBezTo>
                    <a:lnTo>
                      <a:pt x="8537" y="4683"/>
                    </a:lnTo>
                    <a:lnTo>
                      <a:pt x="11684" y="4756"/>
                    </a:lnTo>
                    <a:cubicBezTo>
                      <a:pt x="11691" y="4757"/>
                      <a:pt x="11699" y="4757"/>
                      <a:pt x="11706" y="4757"/>
                    </a:cubicBezTo>
                    <a:cubicBezTo>
                      <a:pt x="12248" y="4757"/>
                      <a:pt x="12380" y="3901"/>
                      <a:pt x="11586" y="3805"/>
                    </a:cubicBezTo>
                    <a:cubicBezTo>
                      <a:pt x="10781" y="3708"/>
                      <a:pt x="8196" y="3415"/>
                      <a:pt x="8196" y="3415"/>
                    </a:cubicBezTo>
                    <a:lnTo>
                      <a:pt x="6903" y="2854"/>
                    </a:lnTo>
                    <a:cubicBezTo>
                      <a:pt x="6903" y="2854"/>
                      <a:pt x="7562" y="2708"/>
                      <a:pt x="8245" y="2635"/>
                    </a:cubicBezTo>
                    <a:cubicBezTo>
                      <a:pt x="8835" y="2564"/>
                      <a:pt x="8762" y="1509"/>
                      <a:pt x="7915" y="1509"/>
                    </a:cubicBezTo>
                    <a:cubicBezTo>
                      <a:pt x="7888" y="1509"/>
                      <a:pt x="7859" y="1510"/>
                      <a:pt x="7830" y="1513"/>
                    </a:cubicBezTo>
                    <a:cubicBezTo>
                      <a:pt x="7379" y="1548"/>
                      <a:pt x="6904" y="1659"/>
                      <a:pt x="6347" y="1659"/>
                    </a:cubicBezTo>
                    <a:cubicBezTo>
                      <a:pt x="5760" y="1659"/>
                      <a:pt x="5083" y="1536"/>
                      <a:pt x="4245" y="1074"/>
                    </a:cubicBezTo>
                    <a:cubicBezTo>
                      <a:pt x="3659" y="757"/>
                      <a:pt x="3123" y="391"/>
                      <a:pt x="25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4" name="Google Shape;7024;p61"/>
              <p:cNvSpPr/>
              <p:nvPr/>
            </p:nvSpPr>
            <p:spPr>
              <a:xfrm>
                <a:off x="2456525" y="2445173"/>
                <a:ext cx="829004" cy="987110"/>
              </a:xfrm>
              <a:custGeom>
                <a:avLst/>
                <a:gdLst/>
                <a:ahLst/>
                <a:cxnLst/>
                <a:rect l="l" t="t" r="r" b="b"/>
                <a:pathLst>
                  <a:path w="33830" h="40282" extrusionOk="0">
                    <a:moveTo>
                      <a:pt x="10366" y="0"/>
                    </a:moveTo>
                    <a:cubicBezTo>
                      <a:pt x="10304" y="0"/>
                      <a:pt x="10239" y="14"/>
                      <a:pt x="10171" y="41"/>
                    </a:cubicBezTo>
                    <a:cubicBezTo>
                      <a:pt x="9001" y="529"/>
                      <a:pt x="635" y="6895"/>
                      <a:pt x="293" y="17260"/>
                    </a:cubicBezTo>
                    <a:cubicBezTo>
                      <a:pt x="1" y="25382"/>
                      <a:pt x="4684" y="34162"/>
                      <a:pt x="12757" y="38065"/>
                    </a:cubicBezTo>
                    <a:cubicBezTo>
                      <a:pt x="16108" y="39683"/>
                      <a:pt x="19658" y="40281"/>
                      <a:pt x="22912" y="40281"/>
                    </a:cubicBezTo>
                    <a:cubicBezTo>
                      <a:pt x="23779" y="40281"/>
                      <a:pt x="24624" y="40239"/>
                      <a:pt x="25439" y="40162"/>
                    </a:cubicBezTo>
                    <a:cubicBezTo>
                      <a:pt x="26488" y="39333"/>
                      <a:pt x="27586" y="38455"/>
                      <a:pt x="28683" y="37577"/>
                    </a:cubicBezTo>
                    <a:cubicBezTo>
                      <a:pt x="30464" y="36113"/>
                      <a:pt x="32171" y="34650"/>
                      <a:pt x="33829" y="33211"/>
                    </a:cubicBezTo>
                    <a:cubicBezTo>
                      <a:pt x="29049" y="32650"/>
                      <a:pt x="24488" y="31016"/>
                      <a:pt x="20415" y="28479"/>
                    </a:cubicBezTo>
                    <a:cubicBezTo>
                      <a:pt x="17659" y="26772"/>
                      <a:pt x="14830" y="24943"/>
                      <a:pt x="12927" y="21285"/>
                    </a:cubicBezTo>
                    <a:cubicBezTo>
                      <a:pt x="10781" y="17138"/>
                      <a:pt x="11147" y="13090"/>
                      <a:pt x="11391" y="11285"/>
                    </a:cubicBezTo>
                    <a:cubicBezTo>
                      <a:pt x="11391" y="11285"/>
                      <a:pt x="12166" y="0"/>
                      <a:pt x="10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5" name="Google Shape;7025;p61"/>
              <p:cNvSpPr/>
              <p:nvPr/>
            </p:nvSpPr>
            <p:spPr>
              <a:xfrm>
                <a:off x="2651980" y="2617103"/>
                <a:ext cx="144065" cy="116570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4757" extrusionOk="0">
                    <a:moveTo>
                      <a:pt x="3195" y="1"/>
                    </a:moveTo>
                    <a:cubicBezTo>
                      <a:pt x="3049" y="25"/>
                      <a:pt x="73" y="488"/>
                      <a:pt x="0" y="2318"/>
                    </a:cubicBezTo>
                    <a:cubicBezTo>
                      <a:pt x="0" y="2708"/>
                      <a:pt x="220" y="4196"/>
                      <a:pt x="268" y="4513"/>
                    </a:cubicBezTo>
                    <a:lnTo>
                      <a:pt x="1025" y="4391"/>
                    </a:lnTo>
                    <a:cubicBezTo>
                      <a:pt x="927" y="3732"/>
                      <a:pt x="781" y="2586"/>
                      <a:pt x="781" y="2342"/>
                    </a:cubicBezTo>
                    <a:cubicBezTo>
                      <a:pt x="829" y="1415"/>
                      <a:pt x="2488" y="927"/>
                      <a:pt x="3220" y="781"/>
                    </a:cubicBezTo>
                    <a:cubicBezTo>
                      <a:pt x="3537" y="903"/>
                      <a:pt x="4634" y="1440"/>
                      <a:pt x="4878" y="2342"/>
                    </a:cubicBezTo>
                    <a:cubicBezTo>
                      <a:pt x="5024" y="2976"/>
                      <a:pt x="4756" y="4122"/>
                      <a:pt x="4634" y="4513"/>
                    </a:cubicBezTo>
                    <a:lnTo>
                      <a:pt x="5366" y="4757"/>
                    </a:lnTo>
                    <a:cubicBezTo>
                      <a:pt x="5415" y="4586"/>
                      <a:pt x="5878" y="3122"/>
                      <a:pt x="5610" y="2147"/>
                    </a:cubicBezTo>
                    <a:cubicBezTo>
                      <a:pt x="5220" y="683"/>
                      <a:pt x="3464" y="49"/>
                      <a:pt x="3366" y="25"/>
                    </a:cubicBezTo>
                    <a:lnTo>
                      <a:pt x="3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6" name="Google Shape;7026;p61"/>
              <p:cNvSpPr/>
              <p:nvPr/>
            </p:nvSpPr>
            <p:spPr>
              <a:xfrm>
                <a:off x="2745223" y="2730074"/>
                <a:ext cx="34086" cy="74128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025" extrusionOk="0">
                    <a:moveTo>
                      <a:pt x="1000" y="0"/>
                    </a:moveTo>
                    <a:lnTo>
                      <a:pt x="927" y="293"/>
                    </a:lnTo>
                    <a:cubicBezTo>
                      <a:pt x="829" y="805"/>
                      <a:pt x="732" y="1317"/>
                      <a:pt x="561" y="1951"/>
                    </a:cubicBezTo>
                    <a:cubicBezTo>
                      <a:pt x="366" y="2610"/>
                      <a:pt x="0" y="2634"/>
                      <a:pt x="0" y="2634"/>
                    </a:cubicBezTo>
                    <a:lnTo>
                      <a:pt x="0" y="3025"/>
                    </a:lnTo>
                    <a:cubicBezTo>
                      <a:pt x="49" y="3025"/>
                      <a:pt x="659" y="3000"/>
                      <a:pt x="927" y="2073"/>
                    </a:cubicBezTo>
                    <a:cubicBezTo>
                      <a:pt x="1122" y="1366"/>
                      <a:pt x="1219" y="903"/>
                      <a:pt x="1317" y="390"/>
                    </a:cubicBezTo>
                    <a:lnTo>
                      <a:pt x="1390" y="73"/>
                    </a:lnTo>
                    <a:lnTo>
                      <a:pt x="10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7" name="Google Shape;7027;p61"/>
              <p:cNvSpPr/>
              <p:nvPr/>
            </p:nvSpPr>
            <p:spPr>
              <a:xfrm>
                <a:off x="2718316" y="2791877"/>
                <a:ext cx="31709" cy="1705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6" extrusionOk="0">
                    <a:moveTo>
                      <a:pt x="777" y="0"/>
                    </a:moveTo>
                    <a:cubicBezTo>
                      <a:pt x="552" y="0"/>
                      <a:pt x="330" y="17"/>
                      <a:pt x="98" y="64"/>
                    </a:cubicBezTo>
                    <a:cubicBezTo>
                      <a:pt x="0" y="137"/>
                      <a:pt x="147" y="600"/>
                      <a:pt x="220" y="673"/>
                    </a:cubicBezTo>
                    <a:cubicBezTo>
                      <a:pt x="235" y="688"/>
                      <a:pt x="285" y="695"/>
                      <a:pt x="356" y="695"/>
                    </a:cubicBezTo>
                    <a:cubicBezTo>
                      <a:pt x="629" y="695"/>
                      <a:pt x="1206" y="594"/>
                      <a:pt x="1244" y="478"/>
                    </a:cubicBezTo>
                    <a:cubicBezTo>
                      <a:pt x="1293" y="332"/>
                      <a:pt x="1269" y="161"/>
                      <a:pt x="1171" y="15"/>
                    </a:cubicBezTo>
                    <a:cubicBezTo>
                      <a:pt x="1037" y="6"/>
                      <a:pt x="907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8" name="Google Shape;7028;p61"/>
              <p:cNvSpPr/>
              <p:nvPr/>
            </p:nvSpPr>
            <p:spPr>
              <a:xfrm>
                <a:off x="2663939" y="2725884"/>
                <a:ext cx="28695" cy="75328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3074" extrusionOk="0">
                    <a:moveTo>
                      <a:pt x="390" y="0"/>
                    </a:moveTo>
                    <a:lnTo>
                      <a:pt x="0" y="25"/>
                    </a:lnTo>
                    <a:lnTo>
                      <a:pt x="24" y="342"/>
                    </a:lnTo>
                    <a:cubicBezTo>
                      <a:pt x="73" y="854"/>
                      <a:pt x="146" y="1342"/>
                      <a:pt x="268" y="2049"/>
                    </a:cubicBezTo>
                    <a:cubicBezTo>
                      <a:pt x="463" y="3025"/>
                      <a:pt x="1122" y="3074"/>
                      <a:pt x="1146" y="3074"/>
                    </a:cubicBezTo>
                    <a:lnTo>
                      <a:pt x="1171" y="2683"/>
                    </a:lnTo>
                    <a:cubicBezTo>
                      <a:pt x="1146" y="2683"/>
                      <a:pt x="805" y="2683"/>
                      <a:pt x="659" y="1976"/>
                    </a:cubicBezTo>
                    <a:cubicBezTo>
                      <a:pt x="512" y="1293"/>
                      <a:pt x="463" y="805"/>
                      <a:pt x="415" y="293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9" name="Google Shape;7029;p61"/>
              <p:cNvSpPr/>
              <p:nvPr/>
            </p:nvSpPr>
            <p:spPr>
              <a:xfrm>
                <a:off x="2686631" y="2789671"/>
                <a:ext cx="32298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747" extrusionOk="0">
                    <a:moveTo>
                      <a:pt x="334" y="1"/>
                    </a:moveTo>
                    <a:cubicBezTo>
                      <a:pt x="272" y="1"/>
                      <a:pt x="210" y="3"/>
                      <a:pt x="147" y="7"/>
                    </a:cubicBezTo>
                    <a:cubicBezTo>
                      <a:pt x="50" y="129"/>
                      <a:pt x="1" y="300"/>
                      <a:pt x="25" y="471"/>
                    </a:cubicBezTo>
                    <a:cubicBezTo>
                      <a:pt x="69" y="579"/>
                      <a:pt x="792" y="747"/>
                      <a:pt x="999" y="747"/>
                    </a:cubicBezTo>
                    <a:cubicBezTo>
                      <a:pt x="1024" y="747"/>
                      <a:pt x="1042" y="744"/>
                      <a:pt x="1050" y="739"/>
                    </a:cubicBezTo>
                    <a:cubicBezTo>
                      <a:pt x="1147" y="666"/>
                      <a:pt x="1318" y="227"/>
                      <a:pt x="1220" y="129"/>
                    </a:cubicBezTo>
                    <a:cubicBezTo>
                      <a:pt x="917" y="48"/>
                      <a:pt x="631" y="1"/>
                      <a:pt x="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0" name="Google Shape;7030;p61"/>
              <p:cNvSpPr/>
              <p:nvPr/>
            </p:nvSpPr>
            <p:spPr>
              <a:xfrm>
                <a:off x="2727285" y="2400156"/>
                <a:ext cx="72927" cy="226524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9244" extrusionOk="0">
                    <a:moveTo>
                      <a:pt x="2976" y="0"/>
                    </a:moveTo>
                    <a:cubicBezTo>
                      <a:pt x="2317" y="0"/>
                      <a:pt x="1464" y="634"/>
                      <a:pt x="1025" y="2390"/>
                    </a:cubicBezTo>
                    <a:cubicBezTo>
                      <a:pt x="634" y="4073"/>
                      <a:pt x="366" y="5780"/>
                      <a:pt x="195" y="7488"/>
                    </a:cubicBezTo>
                    <a:cubicBezTo>
                      <a:pt x="147" y="8073"/>
                      <a:pt x="73" y="8634"/>
                      <a:pt x="0" y="9195"/>
                    </a:cubicBezTo>
                    <a:lnTo>
                      <a:pt x="391" y="9244"/>
                    </a:lnTo>
                    <a:cubicBezTo>
                      <a:pt x="464" y="8683"/>
                      <a:pt x="512" y="8097"/>
                      <a:pt x="586" y="7561"/>
                    </a:cubicBezTo>
                    <a:cubicBezTo>
                      <a:pt x="732" y="5854"/>
                      <a:pt x="1025" y="4146"/>
                      <a:pt x="1415" y="2488"/>
                    </a:cubicBezTo>
                    <a:cubicBezTo>
                      <a:pt x="1756" y="1049"/>
                      <a:pt x="2439" y="415"/>
                      <a:pt x="2976" y="415"/>
                    </a:cubicBez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1" name="Google Shape;7031;p61"/>
              <p:cNvSpPr/>
              <p:nvPr/>
            </p:nvSpPr>
            <p:spPr>
              <a:xfrm>
                <a:off x="2712925" y="2863360"/>
                <a:ext cx="582753" cy="569594"/>
              </a:xfrm>
              <a:custGeom>
                <a:avLst/>
                <a:gdLst/>
                <a:ahLst/>
                <a:cxnLst/>
                <a:rect l="l" t="t" r="r" b="b"/>
                <a:pathLst>
                  <a:path w="23781" h="23244" extrusionOk="0">
                    <a:moveTo>
                      <a:pt x="342" y="0"/>
                    </a:moveTo>
                    <a:lnTo>
                      <a:pt x="1" y="98"/>
                    </a:lnTo>
                    <a:cubicBezTo>
                      <a:pt x="25" y="244"/>
                      <a:pt x="4220" y="13366"/>
                      <a:pt x="22952" y="16244"/>
                    </a:cubicBezTo>
                    <a:lnTo>
                      <a:pt x="14854" y="22951"/>
                    </a:lnTo>
                    <a:lnTo>
                      <a:pt x="15074" y="23243"/>
                    </a:lnTo>
                    <a:lnTo>
                      <a:pt x="23781" y="16024"/>
                    </a:lnTo>
                    <a:lnTo>
                      <a:pt x="23391" y="15951"/>
                    </a:lnTo>
                    <a:cubicBezTo>
                      <a:pt x="4562" y="13219"/>
                      <a:pt x="367" y="122"/>
                      <a:pt x="3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2" name="Google Shape;7032;p61"/>
              <p:cNvSpPr/>
              <p:nvPr/>
            </p:nvSpPr>
            <p:spPr>
              <a:xfrm>
                <a:off x="2534820" y="3945157"/>
                <a:ext cx="615639" cy="50235"/>
              </a:xfrm>
              <a:custGeom>
                <a:avLst/>
                <a:gdLst/>
                <a:ahLst/>
                <a:cxnLst/>
                <a:rect l="l" t="t" r="r" b="b"/>
                <a:pathLst>
                  <a:path w="25123" h="2050" extrusionOk="0">
                    <a:moveTo>
                      <a:pt x="123" y="0"/>
                    </a:moveTo>
                    <a:lnTo>
                      <a:pt x="1" y="342"/>
                    </a:lnTo>
                    <a:cubicBezTo>
                      <a:pt x="1757" y="927"/>
                      <a:pt x="3562" y="1366"/>
                      <a:pt x="5391" y="1659"/>
                    </a:cubicBezTo>
                    <a:cubicBezTo>
                      <a:pt x="5976" y="1732"/>
                      <a:pt x="7171" y="1927"/>
                      <a:pt x="11805" y="2025"/>
                    </a:cubicBezTo>
                    <a:cubicBezTo>
                      <a:pt x="12879" y="2049"/>
                      <a:pt x="13805" y="2049"/>
                      <a:pt x="14659" y="2049"/>
                    </a:cubicBezTo>
                    <a:cubicBezTo>
                      <a:pt x="19854" y="2049"/>
                      <a:pt x="21439" y="1683"/>
                      <a:pt x="22854" y="1220"/>
                    </a:cubicBezTo>
                    <a:cubicBezTo>
                      <a:pt x="23610" y="952"/>
                      <a:pt x="24366" y="659"/>
                      <a:pt x="25122" y="317"/>
                    </a:cubicBezTo>
                    <a:lnTo>
                      <a:pt x="24976" y="0"/>
                    </a:lnTo>
                    <a:cubicBezTo>
                      <a:pt x="24244" y="342"/>
                      <a:pt x="23488" y="635"/>
                      <a:pt x="22732" y="903"/>
                    </a:cubicBezTo>
                    <a:cubicBezTo>
                      <a:pt x="21355" y="1341"/>
                      <a:pt x="19799" y="1690"/>
                      <a:pt x="14704" y="1690"/>
                    </a:cubicBezTo>
                    <a:cubicBezTo>
                      <a:pt x="13844" y="1690"/>
                      <a:pt x="12883" y="1680"/>
                      <a:pt x="11805" y="1659"/>
                    </a:cubicBezTo>
                    <a:cubicBezTo>
                      <a:pt x="7196" y="1586"/>
                      <a:pt x="6001" y="1391"/>
                      <a:pt x="5440" y="1293"/>
                    </a:cubicBezTo>
                    <a:cubicBezTo>
                      <a:pt x="3635" y="1025"/>
                      <a:pt x="1854" y="586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3" name="Google Shape;7033;p61"/>
              <p:cNvSpPr/>
              <p:nvPr/>
            </p:nvSpPr>
            <p:spPr>
              <a:xfrm>
                <a:off x="3081707" y="2513102"/>
                <a:ext cx="475176" cy="720226"/>
              </a:xfrm>
              <a:custGeom>
                <a:avLst/>
                <a:gdLst/>
                <a:ahLst/>
                <a:cxnLst/>
                <a:rect l="l" t="t" r="r" b="b"/>
                <a:pathLst>
                  <a:path w="19391" h="29391" extrusionOk="0">
                    <a:moveTo>
                      <a:pt x="269" y="1"/>
                    </a:moveTo>
                    <a:lnTo>
                      <a:pt x="0" y="196"/>
                    </a:lnTo>
                    <a:cubicBezTo>
                      <a:pt x="2122" y="3220"/>
                      <a:pt x="4244" y="6293"/>
                      <a:pt x="6293" y="9342"/>
                    </a:cubicBezTo>
                    <a:cubicBezTo>
                      <a:pt x="10708" y="15903"/>
                      <a:pt x="15000" y="22634"/>
                      <a:pt x="19098" y="29390"/>
                    </a:cubicBezTo>
                    <a:lnTo>
                      <a:pt x="19390" y="29195"/>
                    </a:lnTo>
                    <a:cubicBezTo>
                      <a:pt x="15317" y="22439"/>
                      <a:pt x="11000" y="15708"/>
                      <a:pt x="6586" y="9147"/>
                    </a:cubicBezTo>
                    <a:cubicBezTo>
                      <a:pt x="4537" y="6098"/>
                      <a:pt x="2415" y="3025"/>
                      <a:pt x="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4" name="Google Shape;7034;p61"/>
              <p:cNvSpPr/>
              <p:nvPr/>
            </p:nvSpPr>
            <p:spPr>
              <a:xfrm>
                <a:off x="3055413" y="2892031"/>
                <a:ext cx="190085" cy="296486"/>
              </a:xfrm>
              <a:custGeom>
                <a:avLst/>
                <a:gdLst/>
                <a:ahLst/>
                <a:cxnLst/>
                <a:rect l="l" t="t" r="r" b="b"/>
                <a:pathLst>
                  <a:path w="7757" h="12099" extrusionOk="0">
                    <a:moveTo>
                      <a:pt x="317" y="1"/>
                    </a:moveTo>
                    <a:lnTo>
                      <a:pt x="0" y="123"/>
                    </a:lnTo>
                    <a:cubicBezTo>
                      <a:pt x="147" y="562"/>
                      <a:pt x="3951" y="10635"/>
                      <a:pt x="7634" y="12098"/>
                    </a:cubicBezTo>
                    <a:lnTo>
                      <a:pt x="7756" y="11781"/>
                    </a:lnTo>
                    <a:cubicBezTo>
                      <a:pt x="4220" y="10366"/>
                      <a:pt x="366" y="98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5" name="Google Shape;7035;p61"/>
              <p:cNvSpPr/>
              <p:nvPr/>
            </p:nvSpPr>
            <p:spPr>
              <a:xfrm>
                <a:off x="2791833" y="2576473"/>
                <a:ext cx="38277" cy="4171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7025" extrusionOk="0">
                    <a:moveTo>
                      <a:pt x="781" y="0"/>
                    </a:moveTo>
                    <a:lnTo>
                      <a:pt x="439" y="24"/>
                    </a:lnTo>
                    <a:cubicBezTo>
                      <a:pt x="439" y="171"/>
                      <a:pt x="1196" y="12219"/>
                      <a:pt x="0" y="16926"/>
                    </a:cubicBezTo>
                    <a:lnTo>
                      <a:pt x="342" y="17024"/>
                    </a:lnTo>
                    <a:cubicBezTo>
                      <a:pt x="1561" y="12268"/>
                      <a:pt x="805" y="122"/>
                      <a:pt x="7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036" name="Google Shape;7036;p61"/>
          <p:cNvSpPr/>
          <p:nvPr/>
        </p:nvSpPr>
        <p:spPr>
          <a:xfrm>
            <a:off x="3129298" y="5218064"/>
            <a:ext cx="14105" cy="74256"/>
          </a:xfrm>
          <a:custGeom>
            <a:avLst/>
            <a:gdLst/>
            <a:ahLst/>
            <a:cxnLst/>
            <a:rect l="l" t="t" r="r" b="b"/>
            <a:pathLst>
              <a:path w="635" h="3343" extrusionOk="0">
                <a:moveTo>
                  <a:pt x="0" y="1"/>
                </a:moveTo>
                <a:lnTo>
                  <a:pt x="0" y="3342"/>
                </a:lnTo>
                <a:lnTo>
                  <a:pt x="634" y="3342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37" name="Google Shape;7037;p61"/>
          <p:cNvSpPr/>
          <p:nvPr/>
        </p:nvSpPr>
        <p:spPr>
          <a:xfrm>
            <a:off x="3165981" y="183594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38" name="Google Shape;7038;p61"/>
          <p:cNvGrpSpPr/>
          <p:nvPr/>
        </p:nvGrpSpPr>
        <p:grpSpPr>
          <a:xfrm>
            <a:off x="7391400" y="3332480"/>
            <a:ext cx="1214755" cy="1524000"/>
            <a:chOff x="4449227" y="475025"/>
            <a:chExt cx="3494623" cy="4381192"/>
          </a:xfrm>
        </p:grpSpPr>
        <p:sp>
          <p:nvSpPr>
            <p:cNvPr id="7039" name="Google Shape;7039;p61"/>
            <p:cNvSpPr/>
            <p:nvPr/>
          </p:nvSpPr>
          <p:spPr>
            <a:xfrm>
              <a:off x="5915025" y="4602300"/>
              <a:ext cx="19338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40" name="Google Shape;7040;p61"/>
            <p:cNvGrpSpPr/>
            <p:nvPr/>
          </p:nvGrpSpPr>
          <p:grpSpPr>
            <a:xfrm>
              <a:off x="4449227" y="475025"/>
              <a:ext cx="3494623" cy="4381192"/>
              <a:chOff x="4449227" y="475025"/>
              <a:chExt cx="3494623" cy="4381192"/>
            </a:xfrm>
          </p:grpSpPr>
          <p:sp>
            <p:nvSpPr>
              <p:cNvPr id="7041" name="Google Shape;7041;p61"/>
              <p:cNvSpPr/>
              <p:nvPr/>
            </p:nvSpPr>
            <p:spPr>
              <a:xfrm>
                <a:off x="7341973" y="2578850"/>
                <a:ext cx="37076" cy="41362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879" extrusionOk="0">
                    <a:moveTo>
                      <a:pt x="561" y="1"/>
                    </a:moveTo>
                    <a:lnTo>
                      <a:pt x="0" y="74"/>
                    </a:lnTo>
                    <a:cubicBezTo>
                      <a:pt x="854" y="5610"/>
                      <a:pt x="952" y="11244"/>
                      <a:pt x="269" y="16805"/>
                    </a:cubicBezTo>
                    <a:lnTo>
                      <a:pt x="830" y="16878"/>
                    </a:lnTo>
                    <a:cubicBezTo>
                      <a:pt x="1513" y="11269"/>
                      <a:pt x="1415" y="5586"/>
                      <a:pt x="561" y="1"/>
                    </a:cubicBez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2" name="Google Shape;7042;p61"/>
              <p:cNvSpPr/>
              <p:nvPr/>
            </p:nvSpPr>
            <p:spPr>
              <a:xfrm>
                <a:off x="7088562" y="2984074"/>
                <a:ext cx="274946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11220" h="28488" extrusionOk="0">
                    <a:moveTo>
                      <a:pt x="10658" y="1"/>
                    </a:moveTo>
                    <a:cubicBezTo>
                      <a:pt x="10561" y="708"/>
                      <a:pt x="10463" y="1415"/>
                      <a:pt x="10366" y="2123"/>
                    </a:cubicBezTo>
                    <a:lnTo>
                      <a:pt x="10927" y="2220"/>
                    </a:lnTo>
                    <a:cubicBezTo>
                      <a:pt x="11024" y="1513"/>
                      <a:pt x="11122" y="781"/>
                      <a:pt x="11219" y="50"/>
                    </a:cubicBezTo>
                    <a:lnTo>
                      <a:pt x="10658" y="1"/>
                    </a:lnTo>
                    <a:close/>
                    <a:moveTo>
                      <a:pt x="10000" y="4245"/>
                    </a:moveTo>
                    <a:cubicBezTo>
                      <a:pt x="9878" y="4952"/>
                      <a:pt x="9732" y="5659"/>
                      <a:pt x="9585" y="6367"/>
                    </a:cubicBezTo>
                    <a:lnTo>
                      <a:pt x="10122" y="6488"/>
                    </a:lnTo>
                    <a:cubicBezTo>
                      <a:pt x="10293" y="5781"/>
                      <a:pt x="10439" y="5074"/>
                      <a:pt x="10561" y="4342"/>
                    </a:cubicBezTo>
                    <a:lnTo>
                      <a:pt x="10000" y="4245"/>
                    </a:lnTo>
                    <a:close/>
                    <a:moveTo>
                      <a:pt x="9073" y="8440"/>
                    </a:moveTo>
                    <a:cubicBezTo>
                      <a:pt x="8902" y="9147"/>
                      <a:pt x="8707" y="9830"/>
                      <a:pt x="8488" y="10513"/>
                    </a:cubicBezTo>
                    <a:lnTo>
                      <a:pt x="9024" y="10683"/>
                    </a:lnTo>
                    <a:cubicBezTo>
                      <a:pt x="9244" y="10001"/>
                      <a:pt x="9439" y="9293"/>
                      <a:pt x="9610" y="8586"/>
                    </a:cubicBezTo>
                    <a:lnTo>
                      <a:pt x="9073" y="8440"/>
                    </a:lnTo>
                    <a:close/>
                    <a:moveTo>
                      <a:pt x="7854" y="12561"/>
                    </a:moveTo>
                    <a:cubicBezTo>
                      <a:pt x="7610" y="13244"/>
                      <a:pt x="7366" y="13927"/>
                      <a:pt x="7122" y="14610"/>
                    </a:cubicBezTo>
                    <a:lnTo>
                      <a:pt x="7659" y="14805"/>
                    </a:lnTo>
                    <a:cubicBezTo>
                      <a:pt x="7902" y="14147"/>
                      <a:pt x="8146" y="13440"/>
                      <a:pt x="8390" y="12757"/>
                    </a:cubicBezTo>
                    <a:lnTo>
                      <a:pt x="7854" y="12561"/>
                    </a:lnTo>
                    <a:close/>
                    <a:moveTo>
                      <a:pt x="6341" y="16610"/>
                    </a:moveTo>
                    <a:cubicBezTo>
                      <a:pt x="6049" y="17269"/>
                      <a:pt x="5780" y="17927"/>
                      <a:pt x="5463" y="18561"/>
                    </a:cubicBezTo>
                    <a:lnTo>
                      <a:pt x="5976" y="18805"/>
                    </a:lnTo>
                    <a:cubicBezTo>
                      <a:pt x="6268" y="18171"/>
                      <a:pt x="6561" y="17488"/>
                      <a:pt x="6854" y="16805"/>
                    </a:cubicBezTo>
                    <a:lnTo>
                      <a:pt x="6341" y="16610"/>
                    </a:lnTo>
                    <a:close/>
                    <a:moveTo>
                      <a:pt x="4561" y="20513"/>
                    </a:moveTo>
                    <a:cubicBezTo>
                      <a:pt x="4244" y="21171"/>
                      <a:pt x="3902" y="21805"/>
                      <a:pt x="3561" y="22439"/>
                    </a:cubicBezTo>
                    <a:lnTo>
                      <a:pt x="4030" y="22697"/>
                    </a:lnTo>
                    <a:lnTo>
                      <a:pt x="4030" y="22697"/>
                    </a:lnTo>
                    <a:cubicBezTo>
                      <a:pt x="4394" y="22066"/>
                      <a:pt x="4733" y="21412"/>
                      <a:pt x="5049" y="20781"/>
                    </a:cubicBezTo>
                    <a:lnTo>
                      <a:pt x="4561" y="20513"/>
                    </a:lnTo>
                    <a:close/>
                    <a:moveTo>
                      <a:pt x="4030" y="22697"/>
                    </a:moveTo>
                    <a:lnTo>
                      <a:pt x="4030" y="22697"/>
                    </a:lnTo>
                    <a:cubicBezTo>
                      <a:pt x="4028" y="22701"/>
                      <a:pt x="4026" y="22704"/>
                      <a:pt x="4024" y="22708"/>
                    </a:cubicBezTo>
                    <a:lnTo>
                      <a:pt x="4049" y="22708"/>
                    </a:lnTo>
                    <a:lnTo>
                      <a:pt x="4030" y="22697"/>
                    </a:lnTo>
                    <a:close/>
                    <a:moveTo>
                      <a:pt x="2488" y="24293"/>
                    </a:moveTo>
                    <a:cubicBezTo>
                      <a:pt x="2122" y="24903"/>
                      <a:pt x="1732" y="25512"/>
                      <a:pt x="1366" y="26122"/>
                    </a:cubicBezTo>
                    <a:lnTo>
                      <a:pt x="1812" y="26428"/>
                    </a:lnTo>
                    <a:lnTo>
                      <a:pt x="1812" y="26428"/>
                    </a:lnTo>
                    <a:cubicBezTo>
                      <a:pt x="2200" y="25822"/>
                      <a:pt x="2588" y="25216"/>
                      <a:pt x="2976" y="24586"/>
                    </a:cubicBezTo>
                    <a:lnTo>
                      <a:pt x="2488" y="24293"/>
                    </a:lnTo>
                    <a:close/>
                    <a:moveTo>
                      <a:pt x="1812" y="26428"/>
                    </a:moveTo>
                    <a:cubicBezTo>
                      <a:pt x="1810" y="26431"/>
                      <a:pt x="1807" y="26435"/>
                      <a:pt x="1805" y="26439"/>
                    </a:cubicBezTo>
                    <a:lnTo>
                      <a:pt x="1829" y="26439"/>
                    </a:lnTo>
                    <a:lnTo>
                      <a:pt x="1812" y="26428"/>
                    </a:lnTo>
                    <a:close/>
                    <a:moveTo>
                      <a:pt x="171" y="27927"/>
                    </a:moveTo>
                    <a:lnTo>
                      <a:pt x="0" y="28146"/>
                    </a:lnTo>
                    <a:lnTo>
                      <a:pt x="464" y="28488"/>
                    </a:lnTo>
                    <a:lnTo>
                      <a:pt x="634" y="28244"/>
                    </a:lnTo>
                    <a:lnTo>
                      <a:pt x="171" y="27927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3" name="Google Shape;7043;p61"/>
              <p:cNvSpPr/>
              <p:nvPr/>
            </p:nvSpPr>
            <p:spPr>
              <a:xfrm>
                <a:off x="6414957" y="3360013"/>
                <a:ext cx="601279" cy="604269"/>
              </a:xfrm>
              <a:custGeom>
                <a:avLst/>
                <a:gdLst/>
                <a:ahLst/>
                <a:cxnLst/>
                <a:rect l="l" t="t" r="r" b="b"/>
                <a:pathLst>
                  <a:path w="24537" h="24659" extrusionOk="0">
                    <a:moveTo>
                      <a:pt x="23927" y="1"/>
                    </a:moveTo>
                    <a:cubicBezTo>
                      <a:pt x="18879" y="10464"/>
                      <a:pt x="10440" y="18927"/>
                      <a:pt x="1" y="24049"/>
                    </a:cubicBezTo>
                    <a:lnTo>
                      <a:pt x="294" y="24659"/>
                    </a:lnTo>
                    <a:cubicBezTo>
                      <a:pt x="10879" y="19488"/>
                      <a:pt x="19415" y="10903"/>
                      <a:pt x="24537" y="294"/>
                    </a:cubicBezTo>
                    <a:lnTo>
                      <a:pt x="23927" y="1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4" name="Google Shape;7044;p61"/>
              <p:cNvSpPr/>
              <p:nvPr/>
            </p:nvSpPr>
            <p:spPr>
              <a:xfrm>
                <a:off x="5047286" y="1347619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5" name="Google Shape;7045;p61"/>
              <p:cNvSpPr/>
              <p:nvPr/>
            </p:nvSpPr>
            <p:spPr>
              <a:xfrm>
                <a:off x="7943826" y="177078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6" name="Google Shape;7046;p61"/>
              <p:cNvSpPr/>
              <p:nvPr/>
            </p:nvSpPr>
            <p:spPr>
              <a:xfrm>
                <a:off x="7371110" y="2940454"/>
                <a:ext cx="285851" cy="437267"/>
              </a:xfrm>
              <a:custGeom>
                <a:avLst/>
                <a:gdLst/>
                <a:ahLst/>
                <a:cxnLst/>
                <a:rect l="l" t="t" r="r" b="b"/>
                <a:pathLst>
                  <a:path w="11665" h="17844" extrusionOk="0">
                    <a:moveTo>
                      <a:pt x="5348" y="0"/>
                    </a:moveTo>
                    <a:cubicBezTo>
                      <a:pt x="5250" y="1000"/>
                      <a:pt x="5080" y="1976"/>
                      <a:pt x="4860" y="2952"/>
                    </a:cubicBezTo>
                    <a:cubicBezTo>
                      <a:pt x="4226" y="5732"/>
                      <a:pt x="2763" y="6488"/>
                      <a:pt x="1738" y="7464"/>
                    </a:cubicBezTo>
                    <a:cubicBezTo>
                      <a:pt x="904" y="8278"/>
                      <a:pt x="1525" y="9237"/>
                      <a:pt x="2166" y="9237"/>
                    </a:cubicBezTo>
                    <a:cubicBezTo>
                      <a:pt x="2313" y="9237"/>
                      <a:pt x="2460" y="9187"/>
                      <a:pt x="2592" y="9073"/>
                    </a:cubicBezTo>
                    <a:cubicBezTo>
                      <a:pt x="3348" y="8366"/>
                      <a:pt x="4201" y="7756"/>
                      <a:pt x="4202" y="7756"/>
                    </a:cubicBezTo>
                    <a:lnTo>
                      <a:pt x="4202" y="7756"/>
                    </a:lnTo>
                    <a:lnTo>
                      <a:pt x="3519" y="9805"/>
                    </a:lnTo>
                    <a:cubicBezTo>
                      <a:pt x="3519" y="9805"/>
                      <a:pt x="1202" y="13024"/>
                      <a:pt x="519" y="14049"/>
                    </a:cubicBezTo>
                    <a:cubicBezTo>
                      <a:pt x="0" y="14799"/>
                      <a:pt x="464" y="15367"/>
                      <a:pt x="970" y="15367"/>
                    </a:cubicBezTo>
                    <a:cubicBezTo>
                      <a:pt x="1154" y="15367"/>
                      <a:pt x="1344" y="15291"/>
                      <a:pt x="1494" y="15122"/>
                    </a:cubicBezTo>
                    <a:cubicBezTo>
                      <a:pt x="2031" y="14488"/>
                      <a:pt x="4591" y="11489"/>
                      <a:pt x="4592" y="11488"/>
                    </a:cubicBezTo>
                    <a:lnTo>
                      <a:pt x="4592" y="11488"/>
                    </a:lnTo>
                    <a:cubicBezTo>
                      <a:pt x="4591" y="11489"/>
                      <a:pt x="2153" y="15244"/>
                      <a:pt x="1519" y="16171"/>
                    </a:cubicBezTo>
                    <a:cubicBezTo>
                      <a:pt x="1053" y="16852"/>
                      <a:pt x="1667" y="17362"/>
                      <a:pt x="2180" y="17362"/>
                    </a:cubicBezTo>
                    <a:cubicBezTo>
                      <a:pt x="2365" y="17362"/>
                      <a:pt x="2537" y="17295"/>
                      <a:pt x="2641" y="17146"/>
                    </a:cubicBezTo>
                    <a:lnTo>
                      <a:pt x="5787" y="12707"/>
                    </a:lnTo>
                    <a:lnTo>
                      <a:pt x="5787" y="12707"/>
                    </a:lnTo>
                    <a:cubicBezTo>
                      <a:pt x="5786" y="12708"/>
                      <a:pt x="3909" y="16024"/>
                      <a:pt x="3421" y="16951"/>
                    </a:cubicBezTo>
                    <a:cubicBezTo>
                      <a:pt x="3127" y="17441"/>
                      <a:pt x="3522" y="17844"/>
                      <a:pt x="3940" y="17844"/>
                    </a:cubicBezTo>
                    <a:cubicBezTo>
                      <a:pt x="4146" y="17844"/>
                      <a:pt x="4357" y="17746"/>
                      <a:pt x="4494" y="17512"/>
                    </a:cubicBezTo>
                    <a:cubicBezTo>
                      <a:pt x="4933" y="16829"/>
                      <a:pt x="6811" y="13513"/>
                      <a:pt x="6811" y="13512"/>
                    </a:cubicBezTo>
                    <a:lnTo>
                      <a:pt x="6811" y="13512"/>
                    </a:lnTo>
                    <a:cubicBezTo>
                      <a:pt x="6811" y="13513"/>
                      <a:pt x="5567" y="16146"/>
                      <a:pt x="5299" y="16780"/>
                    </a:cubicBezTo>
                    <a:cubicBezTo>
                      <a:pt x="5173" y="17065"/>
                      <a:pt x="5425" y="17247"/>
                      <a:pt x="5685" y="17247"/>
                    </a:cubicBezTo>
                    <a:cubicBezTo>
                      <a:pt x="5826" y="17247"/>
                      <a:pt x="5969" y="17193"/>
                      <a:pt x="6055" y="17073"/>
                    </a:cubicBezTo>
                    <a:cubicBezTo>
                      <a:pt x="7714" y="15195"/>
                      <a:pt x="8933" y="13000"/>
                      <a:pt x="9640" y="10610"/>
                    </a:cubicBezTo>
                    <a:cubicBezTo>
                      <a:pt x="10592" y="7268"/>
                      <a:pt x="11275" y="3854"/>
                      <a:pt x="11665" y="415"/>
                    </a:cubicBezTo>
                    <a:lnTo>
                      <a:pt x="5348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7" name="Google Shape;7047;p61"/>
              <p:cNvSpPr/>
              <p:nvPr/>
            </p:nvSpPr>
            <p:spPr>
              <a:xfrm>
                <a:off x="6664202" y="2487739"/>
                <a:ext cx="1056116" cy="624265"/>
              </a:xfrm>
              <a:custGeom>
                <a:avLst/>
                <a:gdLst/>
                <a:ahLst/>
                <a:cxnLst/>
                <a:rect l="l" t="t" r="r" b="b"/>
                <a:pathLst>
                  <a:path w="43098" h="25475" extrusionOk="0">
                    <a:moveTo>
                      <a:pt x="8713" y="0"/>
                    </a:moveTo>
                    <a:cubicBezTo>
                      <a:pt x="5225" y="0"/>
                      <a:pt x="4287" y="1385"/>
                      <a:pt x="4147" y="1719"/>
                    </a:cubicBezTo>
                    <a:cubicBezTo>
                      <a:pt x="0" y="11401"/>
                      <a:pt x="29463" y="16133"/>
                      <a:pt x="29463" y="16133"/>
                    </a:cubicBezTo>
                    <a:lnTo>
                      <a:pt x="26536" y="24547"/>
                    </a:lnTo>
                    <a:cubicBezTo>
                      <a:pt x="29195" y="24718"/>
                      <a:pt x="31878" y="24864"/>
                      <a:pt x="34561" y="25035"/>
                    </a:cubicBezTo>
                    <a:cubicBezTo>
                      <a:pt x="37244" y="25182"/>
                      <a:pt x="39902" y="25328"/>
                      <a:pt x="42536" y="25474"/>
                    </a:cubicBezTo>
                    <a:cubicBezTo>
                      <a:pt x="43097" y="22011"/>
                      <a:pt x="39243" y="9865"/>
                      <a:pt x="39243" y="9865"/>
                    </a:cubicBezTo>
                    <a:cubicBezTo>
                      <a:pt x="39243" y="9865"/>
                      <a:pt x="38658" y="8645"/>
                      <a:pt x="36902" y="8036"/>
                    </a:cubicBezTo>
                    <a:cubicBezTo>
                      <a:pt x="31244" y="6084"/>
                      <a:pt x="19854" y="2206"/>
                      <a:pt x="14025" y="767"/>
                    </a:cubicBezTo>
                    <a:cubicBezTo>
                      <a:pt x="11802" y="208"/>
                      <a:pt x="10066" y="0"/>
                      <a:pt x="8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8" name="Google Shape;7048;p61"/>
              <p:cNvSpPr/>
              <p:nvPr/>
            </p:nvSpPr>
            <p:spPr>
              <a:xfrm>
                <a:off x="6594876" y="2381630"/>
                <a:ext cx="111792" cy="137473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5610" extrusionOk="0">
                    <a:moveTo>
                      <a:pt x="2586" y="0"/>
                    </a:moveTo>
                    <a:lnTo>
                      <a:pt x="0" y="2317"/>
                    </a:lnTo>
                    <a:lnTo>
                      <a:pt x="25" y="2366"/>
                    </a:lnTo>
                    <a:lnTo>
                      <a:pt x="269" y="3780"/>
                    </a:lnTo>
                    <a:lnTo>
                      <a:pt x="512" y="5317"/>
                    </a:lnTo>
                    <a:lnTo>
                      <a:pt x="2829" y="5610"/>
                    </a:lnTo>
                    <a:lnTo>
                      <a:pt x="4561" y="4561"/>
                    </a:lnTo>
                    <a:lnTo>
                      <a:pt x="2586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9" name="Google Shape;7049;p61"/>
              <p:cNvSpPr/>
              <p:nvPr/>
            </p:nvSpPr>
            <p:spPr>
              <a:xfrm>
                <a:off x="6595464" y="2418682"/>
                <a:ext cx="57415" cy="5560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269" extrusionOk="0">
                    <a:moveTo>
                      <a:pt x="2342" y="0"/>
                    </a:moveTo>
                    <a:lnTo>
                      <a:pt x="2342" y="0"/>
                    </a:lnTo>
                    <a:cubicBezTo>
                      <a:pt x="2342" y="0"/>
                      <a:pt x="1415" y="415"/>
                      <a:pt x="708" y="659"/>
                    </a:cubicBezTo>
                    <a:cubicBezTo>
                      <a:pt x="488" y="732"/>
                      <a:pt x="245" y="805"/>
                      <a:pt x="1" y="854"/>
                    </a:cubicBezTo>
                    <a:lnTo>
                      <a:pt x="245" y="2268"/>
                    </a:lnTo>
                    <a:cubicBezTo>
                      <a:pt x="684" y="2098"/>
                      <a:pt x="1098" y="1854"/>
                      <a:pt x="1488" y="1561"/>
                    </a:cubicBezTo>
                    <a:cubicBezTo>
                      <a:pt x="1952" y="1171"/>
                      <a:pt x="2244" y="610"/>
                      <a:pt x="2342" y="0"/>
                    </a:cubicBezTo>
                    <a:close/>
                  </a:path>
                </a:pathLst>
              </a:custGeom>
              <a:solidFill>
                <a:srgbClr val="342524">
                  <a:alpha val="61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0" name="Google Shape;7050;p61"/>
              <p:cNvSpPr/>
              <p:nvPr/>
            </p:nvSpPr>
            <p:spPr>
              <a:xfrm>
                <a:off x="6536896" y="2295444"/>
                <a:ext cx="141663" cy="153107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6248" extrusionOk="0">
                    <a:moveTo>
                      <a:pt x="2641" y="1"/>
                    </a:moveTo>
                    <a:cubicBezTo>
                      <a:pt x="2484" y="1"/>
                      <a:pt x="2327" y="18"/>
                      <a:pt x="2171" y="54"/>
                    </a:cubicBezTo>
                    <a:cubicBezTo>
                      <a:pt x="1342" y="249"/>
                      <a:pt x="635" y="810"/>
                      <a:pt x="269" y="1590"/>
                    </a:cubicBezTo>
                    <a:cubicBezTo>
                      <a:pt x="0" y="2200"/>
                      <a:pt x="147" y="2956"/>
                      <a:pt x="317" y="3712"/>
                    </a:cubicBezTo>
                    <a:cubicBezTo>
                      <a:pt x="665" y="5231"/>
                      <a:pt x="1494" y="6248"/>
                      <a:pt x="2738" y="6248"/>
                    </a:cubicBezTo>
                    <a:cubicBezTo>
                      <a:pt x="2892" y="6248"/>
                      <a:pt x="3053" y="6232"/>
                      <a:pt x="3220" y="6200"/>
                    </a:cubicBezTo>
                    <a:cubicBezTo>
                      <a:pt x="4513" y="5932"/>
                      <a:pt x="5781" y="4273"/>
                      <a:pt x="5391" y="2566"/>
                    </a:cubicBezTo>
                    <a:cubicBezTo>
                      <a:pt x="5066" y="1072"/>
                      <a:pt x="3876" y="1"/>
                      <a:pt x="2641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1" name="Google Shape;7051;p61"/>
              <p:cNvSpPr/>
              <p:nvPr/>
            </p:nvSpPr>
            <p:spPr>
              <a:xfrm>
                <a:off x="6628351" y="2332349"/>
                <a:ext cx="38252" cy="419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12" extrusionOk="0">
                    <a:moveTo>
                      <a:pt x="698" y="1"/>
                    </a:moveTo>
                    <a:cubicBezTo>
                      <a:pt x="661" y="1"/>
                      <a:pt x="623" y="4"/>
                      <a:pt x="585" y="11"/>
                    </a:cubicBezTo>
                    <a:cubicBezTo>
                      <a:pt x="220" y="109"/>
                      <a:pt x="0" y="548"/>
                      <a:pt x="122" y="1011"/>
                    </a:cubicBezTo>
                    <a:cubicBezTo>
                      <a:pt x="208" y="1418"/>
                      <a:pt x="519" y="1712"/>
                      <a:pt x="841" y="1712"/>
                    </a:cubicBezTo>
                    <a:cubicBezTo>
                      <a:pt x="886" y="1712"/>
                      <a:pt x="931" y="1706"/>
                      <a:pt x="976" y="1694"/>
                    </a:cubicBezTo>
                    <a:cubicBezTo>
                      <a:pt x="1341" y="1621"/>
                      <a:pt x="1561" y="1182"/>
                      <a:pt x="1463" y="718"/>
                    </a:cubicBezTo>
                    <a:cubicBezTo>
                      <a:pt x="1353" y="300"/>
                      <a:pt x="1044" y="1"/>
                      <a:pt x="698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2" name="Google Shape;7052;p61"/>
              <p:cNvSpPr/>
              <p:nvPr/>
            </p:nvSpPr>
            <p:spPr>
              <a:xfrm>
                <a:off x="6564391" y="2364892"/>
                <a:ext cx="8381" cy="126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15" extrusionOk="0">
                    <a:moveTo>
                      <a:pt x="171" y="0"/>
                    </a:moveTo>
                    <a:cubicBezTo>
                      <a:pt x="122" y="0"/>
                      <a:pt x="98" y="0"/>
                      <a:pt x="74" y="25"/>
                    </a:cubicBezTo>
                    <a:cubicBezTo>
                      <a:pt x="25" y="49"/>
                      <a:pt x="0" y="122"/>
                      <a:pt x="25" y="171"/>
                    </a:cubicBezTo>
                    <a:cubicBezTo>
                      <a:pt x="0" y="244"/>
                      <a:pt x="25" y="317"/>
                      <a:pt x="49" y="366"/>
                    </a:cubicBezTo>
                    <a:cubicBezTo>
                      <a:pt x="49" y="415"/>
                      <a:pt x="74" y="439"/>
                      <a:pt x="122" y="488"/>
                    </a:cubicBezTo>
                    <a:cubicBezTo>
                      <a:pt x="141" y="507"/>
                      <a:pt x="167" y="514"/>
                      <a:pt x="194" y="514"/>
                    </a:cubicBezTo>
                    <a:cubicBezTo>
                      <a:pt x="238" y="514"/>
                      <a:pt x="287" y="494"/>
                      <a:pt x="317" y="464"/>
                    </a:cubicBezTo>
                    <a:cubicBezTo>
                      <a:pt x="342" y="415"/>
                      <a:pt x="342" y="390"/>
                      <a:pt x="342" y="342"/>
                    </a:cubicBezTo>
                    <a:cubicBezTo>
                      <a:pt x="342" y="268"/>
                      <a:pt x="342" y="195"/>
                      <a:pt x="317" y="122"/>
                    </a:cubicBezTo>
                    <a:cubicBezTo>
                      <a:pt x="293" y="98"/>
                      <a:pt x="244" y="49"/>
                      <a:pt x="220" y="25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3" name="Google Shape;7053;p61"/>
              <p:cNvSpPr/>
              <p:nvPr/>
            </p:nvSpPr>
            <p:spPr>
              <a:xfrm>
                <a:off x="6601444" y="2355654"/>
                <a:ext cx="8381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09" extrusionOk="0">
                    <a:moveTo>
                      <a:pt x="122" y="0"/>
                    </a:moveTo>
                    <a:cubicBezTo>
                      <a:pt x="106" y="0"/>
                      <a:pt x="90" y="11"/>
                      <a:pt x="74" y="11"/>
                    </a:cubicBezTo>
                    <a:cubicBezTo>
                      <a:pt x="25" y="60"/>
                      <a:pt x="1" y="109"/>
                      <a:pt x="1" y="182"/>
                    </a:cubicBezTo>
                    <a:cubicBezTo>
                      <a:pt x="1" y="231"/>
                      <a:pt x="1" y="304"/>
                      <a:pt x="25" y="377"/>
                    </a:cubicBezTo>
                    <a:cubicBezTo>
                      <a:pt x="49" y="402"/>
                      <a:pt x="74" y="450"/>
                      <a:pt x="98" y="475"/>
                    </a:cubicBezTo>
                    <a:cubicBezTo>
                      <a:pt x="120" y="497"/>
                      <a:pt x="157" y="509"/>
                      <a:pt x="193" y="509"/>
                    </a:cubicBezTo>
                    <a:cubicBezTo>
                      <a:pt x="237" y="509"/>
                      <a:pt x="280" y="491"/>
                      <a:pt x="293" y="450"/>
                    </a:cubicBezTo>
                    <a:cubicBezTo>
                      <a:pt x="318" y="426"/>
                      <a:pt x="342" y="377"/>
                      <a:pt x="342" y="353"/>
                    </a:cubicBezTo>
                    <a:cubicBezTo>
                      <a:pt x="342" y="280"/>
                      <a:pt x="318" y="206"/>
                      <a:pt x="293" y="133"/>
                    </a:cubicBezTo>
                    <a:cubicBezTo>
                      <a:pt x="269" y="84"/>
                      <a:pt x="244" y="60"/>
                      <a:pt x="196" y="11"/>
                    </a:cubicBezTo>
                    <a:lnTo>
                      <a:pt x="147" y="11"/>
                    </a:lnTo>
                    <a:cubicBezTo>
                      <a:pt x="139" y="3"/>
                      <a:pt x="131" y="0"/>
                      <a:pt x="1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4" name="Google Shape;7054;p61"/>
              <p:cNvSpPr/>
              <p:nvPr/>
            </p:nvSpPr>
            <p:spPr>
              <a:xfrm>
                <a:off x="6549443" y="2349258"/>
                <a:ext cx="25730" cy="13527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552" extrusionOk="0">
                    <a:moveTo>
                      <a:pt x="761" y="1"/>
                    </a:moveTo>
                    <a:cubicBezTo>
                      <a:pt x="516" y="1"/>
                      <a:pt x="277" y="116"/>
                      <a:pt x="98" y="272"/>
                    </a:cubicBezTo>
                    <a:cubicBezTo>
                      <a:pt x="74" y="297"/>
                      <a:pt x="49" y="321"/>
                      <a:pt x="25" y="345"/>
                    </a:cubicBezTo>
                    <a:cubicBezTo>
                      <a:pt x="1" y="394"/>
                      <a:pt x="1" y="443"/>
                      <a:pt x="1" y="492"/>
                    </a:cubicBezTo>
                    <a:cubicBezTo>
                      <a:pt x="28" y="537"/>
                      <a:pt x="74" y="552"/>
                      <a:pt x="128" y="552"/>
                    </a:cubicBezTo>
                    <a:cubicBezTo>
                      <a:pt x="219" y="552"/>
                      <a:pt x="329" y="507"/>
                      <a:pt x="391" y="492"/>
                    </a:cubicBezTo>
                    <a:lnTo>
                      <a:pt x="854" y="321"/>
                    </a:lnTo>
                    <a:cubicBezTo>
                      <a:pt x="903" y="321"/>
                      <a:pt x="952" y="297"/>
                      <a:pt x="1001" y="248"/>
                    </a:cubicBezTo>
                    <a:cubicBezTo>
                      <a:pt x="1049" y="223"/>
                      <a:pt x="1049" y="175"/>
                      <a:pt x="1049" y="126"/>
                    </a:cubicBezTo>
                    <a:cubicBezTo>
                      <a:pt x="1025" y="28"/>
                      <a:pt x="903" y="4"/>
                      <a:pt x="830" y="4"/>
                    </a:cubicBezTo>
                    <a:cubicBezTo>
                      <a:pt x="807" y="2"/>
                      <a:pt x="784" y="1"/>
                      <a:pt x="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5" name="Google Shape;7055;p61"/>
              <p:cNvSpPr/>
              <p:nvPr/>
            </p:nvSpPr>
            <p:spPr>
              <a:xfrm>
                <a:off x="6591274" y="2340019"/>
                <a:ext cx="26931" cy="11174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456" extrusionOk="0">
                    <a:moveTo>
                      <a:pt x="659" y="1"/>
                    </a:moveTo>
                    <a:cubicBezTo>
                      <a:pt x="593" y="1"/>
                      <a:pt x="527" y="6"/>
                      <a:pt x="464" y="15"/>
                    </a:cubicBezTo>
                    <a:cubicBezTo>
                      <a:pt x="342" y="40"/>
                      <a:pt x="220" y="88"/>
                      <a:pt x="123" y="137"/>
                    </a:cubicBezTo>
                    <a:cubicBezTo>
                      <a:pt x="50" y="186"/>
                      <a:pt x="1" y="259"/>
                      <a:pt x="1" y="332"/>
                    </a:cubicBezTo>
                    <a:cubicBezTo>
                      <a:pt x="1" y="429"/>
                      <a:pt x="72" y="455"/>
                      <a:pt x="155" y="455"/>
                    </a:cubicBezTo>
                    <a:cubicBezTo>
                      <a:pt x="219" y="455"/>
                      <a:pt x="290" y="440"/>
                      <a:pt x="342" y="430"/>
                    </a:cubicBezTo>
                    <a:lnTo>
                      <a:pt x="879" y="332"/>
                    </a:lnTo>
                    <a:cubicBezTo>
                      <a:pt x="928" y="308"/>
                      <a:pt x="1001" y="283"/>
                      <a:pt x="1025" y="259"/>
                    </a:cubicBezTo>
                    <a:cubicBezTo>
                      <a:pt x="1074" y="235"/>
                      <a:pt x="1098" y="161"/>
                      <a:pt x="1074" y="113"/>
                    </a:cubicBezTo>
                    <a:cubicBezTo>
                      <a:pt x="1050" y="88"/>
                      <a:pt x="1025" y="64"/>
                      <a:pt x="1001" y="64"/>
                    </a:cubicBezTo>
                    <a:cubicBezTo>
                      <a:pt x="893" y="18"/>
                      <a:pt x="775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6" name="Google Shape;7056;p61"/>
              <p:cNvSpPr/>
              <p:nvPr/>
            </p:nvSpPr>
            <p:spPr>
              <a:xfrm>
                <a:off x="6577526" y="2366240"/>
                <a:ext cx="1318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72" extrusionOk="0">
                    <a:moveTo>
                      <a:pt x="166" y="0"/>
                    </a:moveTo>
                    <a:cubicBezTo>
                      <a:pt x="137" y="0"/>
                      <a:pt x="108" y="14"/>
                      <a:pt x="98" y="43"/>
                    </a:cubicBezTo>
                    <a:lnTo>
                      <a:pt x="50" y="433"/>
                    </a:lnTo>
                    <a:cubicBezTo>
                      <a:pt x="1" y="530"/>
                      <a:pt x="1" y="628"/>
                      <a:pt x="1" y="701"/>
                    </a:cubicBezTo>
                    <a:cubicBezTo>
                      <a:pt x="50" y="872"/>
                      <a:pt x="294" y="872"/>
                      <a:pt x="416" y="872"/>
                    </a:cubicBezTo>
                    <a:cubicBezTo>
                      <a:pt x="537" y="872"/>
                      <a:pt x="489" y="726"/>
                      <a:pt x="416" y="726"/>
                    </a:cubicBezTo>
                    <a:cubicBezTo>
                      <a:pt x="342" y="726"/>
                      <a:pt x="196" y="726"/>
                      <a:pt x="147" y="628"/>
                    </a:cubicBezTo>
                    <a:cubicBezTo>
                      <a:pt x="147" y="604"/>
                      <a:pt x="172" y="506"/>
                      <a:pt x="196" y="482"/>
                    </a:cubicBezTo>
                    <a:lnTo>
                      <a:pt x="245" y="91"/>
                    </a:lnTo>
                    <a:cubicBezTo>
                      <a:pt x="260" y="32"/>
                      <a:pt x="212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7" name="Google Shape;7057;p61"/>
              <p:cNvSpPr/>
              <p:nvPr/>
            </p:nvSpPr>
            <p:spPr>
              <a:xfrm>
                <a:off x="6574120" y="2384938"/>
                <a:ext cx="35924" cy="1636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668" extrusionOk="0">
                    <a:moveTo>
                      <a:pt x="1357" y="1"/>
                    </a:moveTo>
                    <a:cubicBezTo>
                      <a:pt x="1330" y="1"/>
                      <a:pt x="1302" y="11"/>
                      <a:pt x="1286" y="36"/>
                    </a:cubicBezTo>
                    <a:cubicBezTo>
                      <a:pt x="1213" y="255"/>
                      <a:pt x="1018" y="426"/>
                      <a:pt x="798" y="475"/>
                    </a:cubicBezTo>
                    <a:cubicBezTo>
                      <a:pt x="712" y="504"/>
                      <a:pt x="621" y="517"/>
                      <a:pt x="532" y="517"/>
                    </a:cubicBezTo>
                    <a:cubicBezTo>
                      <a:pt x="394" y="517"/>
                      <a:pt x="258" y="485"/>
                      <a:pt x="140" y="426"/>
                    </a:cubicBezTo>
                    <a:cubicBezTo>
                      <a:pt x="131" y="424"/>
                      <a:pt x="123" y="423"/>
                      <a:pt x="115" y="423"/>
                    </a:cubicBezTo>
                    <a:cubicBezTo>
                      <a:pt x="35" y="423"/>
                      <a:pt x="0" y="528"/>
                      <a:pt x="67" y="572"/>
                    </a:cubicBezTo>
                    <a:cubicBezTo>
                      <a:pt x="208" y="637"/>
                      <a:pt x="357" y="667"/>
                      <a:pt x="505" y="667"/>
                    </a:cubicBezTo>
                    <a:cubicBezTo>
                      <a:pt x="637" y="667"/>
                      <a:pt x="769" y="643"/>
                      <a:pt x="896" y="597"/>
                    </a:cubicBezTo>
                    <a:cubicBezTo>
                      <a:pt x="1140" y="524"/>
                      <a:pt x="1335" y="328"/>
                      <a:pt x="1433" y="109"/>
                    </a:cubicBezTo>
                    <a:cubicBezTo>
                      <a:pt x="1465" y="44"/>
                      <a:pt x="1411" y="1"/>
                      <a:pt x="1357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8" name="Google Shape;7058;p61"/>
              <p:cNvSpPr/>
              <p:nvPr/>
            </p:nvSpPr>
            <p:spPr>
              <a:xfrm>
                <a:off x="6546453" y="2372269"/>
                <a:ext cx="103387" cy="7393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3017" extrusionOk="0">
                    <a:moveTo>
                      <a:pt x="3605" y="0"/>
                    </a:moveTo>
                    <a:cubicBezTo>
                      <a:pt x="3590" y="0"/>
                      <a:pt x="3575" y="5"/>
                      <a:pt x="3562" y="16"/>
                    </a:cubicBezTo>
                    <a:cubicBezTo>
                      <a:pt x="3291" y="196"/>
                      <a:pt x="3014" y="243"/>
                      <a:pt x="2729" y="243"/>
                    </a:cubicBezTo>
                    <a:cubicBezTo>
                      <a:pt x="2418" y="243"/>
                      <a:pt x="2097" y="187"/>
                      <a:pt x="1765" y="187"/>
                    </a:cubicBezTo>
                    <a:cubicBezTo>
                      <a:pt x="1579" y="187"/>
                      <a:pt x="1389" y="205"/>
                      <a:pt x="1196" y="260"/>
                    </a:cubicBezTo>
                    <a:cubicBezTo>
                      <a:pt x="562" y="431"/>
                      <a:pt x="1" y="1284"/>
                      <a:pt x="1" y="1284"/>
                    </a:cubicBezTo>
                    <a:cubicBezTo>
                      <a:pt x="1" y="1284"/>
                      <a:pt x="366" y="2480"/>
                      <a:pt x="879" y="2797"/>
                    </a:cubicBezTo>
                    <a:cubicBezTo>
                      <a:pt x="1135" y="2943"/>
                      <a:pt x="1397" y="3016"/>
                      <a:pt x="1693" y="3016"/>
                    </a:cubicBezTo>
                    <a:cubicBezTo>
                      <a:pt x="1988" y="3016"/>
                      <a:pt x="2318" y="2943"/>
                      <a:pt x="2708" y="2797"/>
                    </a:cubicBezTo>
                    <a:cubicBezTo>
                      <a:pt x="3562" y="2480"/>
                      <a:pt x="4196" y="1870"/>
                      <a:pt x="4196" y="1358"/>
                    </a:cubicBezTo>
                    <a:cubicBezTo>
                      <a:pt x="4219" y="1129"/>
                      <a:pt x="3834" y="0"/>
                      <a:pt x="3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59" name="Google Shape;7059;p61"/>
              <p:cNvSpPr/>
              <p:nvPr/>
            </p:nvSpPr>
            <p:spPr>
              <a:xfrm>
                <a:off x="6630948" y="2332619"/>
                <a:ext cx="18942" cy="4896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98" extrusionOk="0">
                    <a:moveTo>
                      <a:pt x="748" y="0"/>
                    </a:moveTo>
                    <a:cubicBezTo>
                      <a:pt x="650" y="585"/>
                      <a:pt x="431" y="1122"/>
                      <a:pt x="114" y="1610"/>
                    </a:cubicBezTo>
                    <a:cubicBezTo>
                      <a:pt x="1" y="1760"/>
                      <a:pt x="76" y="1998"/>
                      <a:pt x="184" y="1998"/>
                    </a:cubicBezTo>
                    <a:cubicBezTo>
                      <a:pt x="216" y="1998"/>
                      <a:pt x="251" y="1977"/>
                      <a:pt x="284" y="1927"/>
                    </a:cubicBezTo>
                    <a:cubicBezTo>
                      <a:pt x="601" y="1439"/>
                      <a:pt x="772" y="854"/>
                      <a:pt x="772" y="268"/>
                    </a:cubicBez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0" name="Google Shape;7060;p61"/>
              <p:cNvSpPr/>
              <p:nvPr/>
            </p:nvSpPr>
            <p:spPr>
              <a:xfrm>
                <a:off x="6638814" y="2352321"/>
                <a:ext cx="27789" cy="62684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2558" extrusionOk="0">
                    <a:moveTo>
                      <a:pt x="1110" y="1"/>
                    </a:moveTo>
                    <a:cubicBezTo>
                      <a:pt x="988" y="708"/>
                      <a:pt x="695" y="1367"/>
                      <a:pt x="280" y="1952"/>
                    </a:cubicBezTo>
                    <a:cubicBezTo>
                      <a:pt x="111" y="2155"/>
                      <a:pt x="1" y="2557"/>
                      <a:pt x="120" y="2557"/>
                    </a:cubicBezTo>
                    <a:cubicBezTo>
                      <a:pt x="172" y="2557"/>
                      <a:pt x="270" y="2479"/>
                      <a:pt x="427" y="2269"/>
                    </a:cubicBezTo>
                    <a:cubicBezTo>
                      <a:pt x="914" y="1611"/>
                      <a:pt x="1036" y="489"/>
                      <a:pt x="1110" y="342"/>
                    </a:cubicBezTo>
                    <a:cubicBezTo>
                      <a:pt x="1134" y="245"/>
                      <a:pt x="1134" y="123"/>
                      <a:pt x="1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1" name="Google Shape;7061;p61"/>
              <p:cNvSpPr/>
              <p:nvPr/>
            </p:nvSpPr>
            <p:spPr>
              <a:xfrm>
                <a:off x="6576644" y="2410620"/>
                <a:ext cx="39159" cy="747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05" extrusionOk="0">
                    <a:moveTo>
                      <a:pt x="85" y="1"/>
                    </a:moveTo>
                    <a:cubicBezTo>
                      <a:pt x="41" y="1"/>
                      <a:pt x="0" y="89"/>
                      <a:pt x="61" y="110"/>
                    </a:cubicBezTo>
                    <a:cubicBezTo>
                      <a:pt x="281" y="232"/>
                      <a:pt x="549" y="305"/>
                      <a:pt x="817" y="305"/>
                    </a:cubicBezTo>
                    <a:cubicBezTo>
                      <a:pt x="1061" y="305"/>
                      <a:pt x="1330" y="232"/>
                      <a:pt x="1549" y="134"/>
                    </a:cubicBezTo>
                    <a:cubicBezTo>
                      <a:pt x="1573" y="134"/>
                      <a:pt x="1598" y="85"/>
                      <a:pt x="1573" y="61"/>
                    </a:cubicBezTo>
                    <a:cubicBezTo>
                      <a:pt x="1573" y="44"/>
                      <a:pt x="1549" y="26"/>
                      <a:pt x="1526" y="26"/>
                    </a:cubicBezTo>
                    <a:cubicBezTo>
                      <a:pt x="1517" y="26"/>
                      <a:pt x="1507" y="29"/>
                      <a:pt x="1500" y="37"/>
                    </a:cubicBezTo>
                    <a:cubicBezTo>
                      <a:pt x="1294" y="128"/>
                      <a:pt x="1073" y="171"/>
                      <a:pt x="850" y="171"/>
                    </a:cubicBezTo>
                    <a:cubicBezTo>
                      <a:pt x="597" y="171"/>
                      <a:pt x="343" y="116"/>
                      <a:pt x="110" y="12"/>
                    </a:cubicBezTo>
                    <a:cubicBezTo>
                      <a:pt x="102" y="4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2" name="Google Shape;7062;p61"/>
              <p:cNvSpPr/>
              <p:nvPr/>
            </p:nvSpPr>
            <p:spPr>
              <a:xfrm>
                <a:off x="6629527" y="2299144"/>
                <a:ext cx="44256" cy="8966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659" extrusionOk="0">
                    <a:moveTo>
                      <a:pt x="391" y="0"/>
                    </a:moveTo>
                    <a:cubicBezTo>
                      <a:pt x="318" y="49"/>
                      <a:pt x="269" y="98"/>
                      <a:pt x="196" y="147"/>
                    </a:cubicBezTo>
                    <a:cubicBezTo>
                      <a:pt x="74" y="220"/>
                      <a:pt x="1" y="366"/>
                      <a:pt x="25" y="512"/>
                    </a:cubicBezTo>
                    <a:cubicBezTo>
                      <a:pt x="50" y="634"/>
                      <a:pt x="98" y="756"/>
                      <a:pt x="172" y="878"/>
                    </a:cubicBezTo>
                    <a:lnTo>
                      <a:pt x="318" y="1269"/>
                    </a:lnTo>
                    <a:cubicBezTo>
                      <a:pt x="464" y="1634"/>
                      <a:pt x="586" y="2171"/>
                      <a:pt x="1001" y="2342"/>
                    </a:cubicBezTo>
                    <a:cubicBezTo>
                      <a:pt x="1147" y="2390"/>
                      <a:pt x="1269" y="2464"/>
                      <a:pt x="1367" y="2561"/>
                    </a:cubicBezTo>
                    <a:cubicBezTo>
                      <a:pt x="1464" y="2659"/>
                      <a:pt x="1464" y="3171"/>
                      <a:pt x="1513" y="3293"/>
                    </a:cubicBezTo>
                    <a:cubicBezTo>
                      <a:pt x="1586" y="3439"/>
                      <a:pt x="1684" y="3561"/>
                      <a:pt x="1806" y="3659"/>
                    </a:cubicBezTo>
                    <a:cubicBezTo>
                      <a:pt x="1806" y="3659"/>
                      <a:pt x="1757" y="2634"/>
                      <a:pt x="1732" y="2317"/>
                    </a:cubicBezTo>
                    <a:cubicBezTo>
                      <a:pt x="1708" y="2025"/>
                      <a:pt x="1732" y="1732"/>
                      <a:pt x="1684" y="1439"/>
                    </a:cubicBezTo>
                    <a:cubicBezTo>
                      <a:pt x="1635" y="1147"/>
                      <a:pt x="1586" y="854"/>
                      <a:pt x="1489" y="586"/>
                    </a:cubicBezTo>
                    <a:cubicBezTo>
                      <a:pt x="1050" y="586"/>
                      <a:pt x="635" y="366"/>
                      <a:pt x="3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3" name="Google Shape;7063;p61"/>
              <p:cNvSpPr/>
              <p:nvPr/>
            </p:nvSpPr>
            <p:spPr>
              <a:xfrm>
                <a:off x="6512979" y="2280765"/>
                <a:ext cx="153622" cy="80352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279" extrusionOk="0">
                    <a:moveTo>
                      <a:pt x="3809" y="0"/>
                    </a:moveTo>
                    <a:cubicBezTo>
                      <a:pt x="3757" y="0"/>
                      <a:pt x="3708" y="6"/>
                      <a:pt x="3659" y="19"/>
                    </a:cubicBezTo>
                    <a:cubicBezTo>
                      <a:pt x="3513" y="19"/>
                      <a:pt x="3391" y="43"/>
                      <a:pt x="3245" y="67"/>
                    </a:cubicBezTo>
                    <a:cubicBezTo>
                      <a:pt x="3124" y="33"/>
                      <a:pt x="3000" y="17"/>
                      <a:pt x="2876" y="17"/>
                    </a:cubicBezTo>
                    <a:cubicBezTo>
                      <a:pt x="2650" y="17"/>
                      <a:pt x="2425" y="70"/>
                      <a:pt x="2220" y="165"/>
                    </a:cubicBezTo>
                    <a:cubicBezTo>
                      <a:pt x="2098" y="238"/>
                      <a:pt x="2001" y="336"/>
                      <a:pt x="1879" y="384"/>
                    </a:cubicBezTo>
                    <a:cubicBezTo>
                      <a:pt x="1732" y="458"/>
                      <a:pt x="1586" y="531"/>
                      <a:pt x="1440" y="580"/>
                    </a:cubicBezTo>
                    <a:cubicBezTo>
                      <a:pt x="1293" y="628"/>
                      <a:pt x="1172" y="726"/>
                      <a:pt x="1074" y="848"/>
                    </a:cubicBezTo>
                    <a:cubicBezTo>
                      <a:pt x="806" y="945"/>
                      <a:pt x="586" y="1140"/>
                      <a:pt x="440" y="1409"/>
                    </a:cubicBezTo>
                    <a:cubicBezTo>
                      <a:pt x="342" y="1555"/>
                      <a:pt x="294" y="1726"/>
                      <a:pt x="245" y="1897"/>
                    </a:cubicBezTo>
                    <a:cubicBezTo>
                      <a:pt x="220" y="2019"/>
                      <a:pt x="196" y="2116"/>
                      <a:pt x="147" y="2214"/>
                    </a:cubicBezTo>
                    <a:cubicBezTo>
                      <a:pt x="123" y="2238"/>
                      <a:pt x="98" y="2287"/>
                      <a:pt x="98" y="2336"/>
                    </a:cubicBezTo>
                    <a:cubicBezTo>
                      <a:pt x="50" y="2458"/>
                      <a:pt x="1" y="2604"/>
                      <a:pt x="1" y="2750"/>
                    </a:cubicBezTo>
                    <a:cubicBezTo>
                      <a:pt x="1" y="2872"/>
                      <a:pt x="74" y="2970"/>
                      <a:pt x="172" y="3018"/>
                    </a:cubicBezTo>
                    <a:cubicBezTo>
                      <a:pt x="196" y="3043"/>
                      <a:pt x="245" y="3067"/>
                      <a:pt x="269" y="3092"/>
                    </a:cubicBezTo>
                    <a:cubicBezTo>
                      <a:pt x="269" y="3116"/>
                      <a:pt x="294" y="3165"/>
                      <a:pt x="294" y="3189"/>
                    </a:cubicBezTo>
                    <a:cubicBezTo>
                      <a:pt x="318" y="3214"/>
                      <a:pt x="342" y="3238"/>
                      <a:pt x="391" y="3262"/>
                    </a:cubicBezTo>
                    <a:cubicBezTo>
                      <a:pt x="431" y="3272"/>
                      <a:pt x="476" y="3278"/>
                      <a:pt x="521" y="3278"/>
                    </a:cubicBezTo>
                    <a:cubicBezTo>
                      <a:pt x="585" y="3278"/>
                      <a:pt x="651" y="3267"/>
                      <a:pt x="708" y="3238"/>
                    </a:cubicBezTo>
                    <a:cubicBezTo>
                      <a:pt x="830" y="3165"/>
                      <a:pt x="928" y="3092"/>
                      <a:pt x="1001" y="2994"/>
                    </a:cubicBezTo>
                    <a:cubicBezTo>
                      <a:pt x="1147" y="2848"/>
                      <a:pt x="1318" y="2750"/>
                      <a:pt x="1489" y="2677"/>
                    </a:cubicBezTo>
                    <a:cubicBezTo>
                      <a:pt x="1611" y="2628"/>
                      <a:pt x="1708" y="2555"/>
                      <a:pt x="1781" y="2458"/>
                    </a:cubicBezTo>
                    <a:cubicBezTo>
                      <a:pt x="1814" y="2464"/>
                      <a:pt x="1847" y="2467"/>
                      <a:pt x="1879" y="2467"/>
                    </a:cubicBezTo>
                    <a:cubicBezTo>
                      <a:pt x="1969" y="2467"/>
                      <a:pt x="2058" y="2444"/>
                      <a:pt x="2147" y="2409"/>
                    </a:cubicBezTo>
                    <a:cubicBezTo>
                      <a:pt x="2318" y="2311"/>
                      <a:pt x="2489" y="2189"/>
                      <a:pt x="2611" y="2067"/>
                    </a:cubicBezTo>
                    <a:cubicBezTo>
                      <a:pt x="2732" y="2019"/>
                      <a:pt x="2854" y="1970"/>
                      <a:pt x="2976" y="1970"/>
                    </a:cubicBezTo>
                    <a:cubicBezTo>
                      <a:pt x="3074" y="1945"/>
                      <a:pt x="3147" y="1921"/>
                      <a:pt x="3220" y="1872"/>
                    </a:cubicBezTo>
                    <a:cubicBezTo>
                      <a:pt x="3342" y="1799"/>
                      <a:pt x="3440" y="1726"/>
                      <a:pt x="3513" y="1604"/>
                    </a:cubicBezTo>
                    <a:cubicBezTo>
                      <a:pt x="3635" y="1677"/>
                      <a:pt x="3732" y="1726"/>
                      <a:pt x="3854" y="1775"/>
                    </a:cubicBezTo>
                    <a:cubicBezTo>
                      <a:pt x="3915" y="1785"/>
                      <a:pt x="3976" y="1791"/>
                      <a:pt x="4036" y="1791"/>
                    </a:cubicBezTo>
                    <a:cubicBezTo>
                      <a:pt x="4122" y="1791"/>
                      <a:pt x="4208" y="1779"/>
                      <a:pt x="4293" y="1750"/>
                    </a:cubicBezTo>
                    <a:cubicBezTo>
                      <a:pt x="4342" y="1750"/>
                      <a:pt x="4391" y="1726"/>
                      <a:pt x="4415" y="1726"/>
                    </a:cubicBezTo>
                    <a:cubicBezTo>
                      <a:pt x="4489" y="1750"/>
                      <a:pt x="4562" y="1799"/>
                      <a:pt x="4610" y="1848"/>
                    </a:cubicBezTo>
                    <a:cubicBezTo>
                      <a:pt x="4684" y="1921"/>
                      <a:pt x="4757" y="1994"/>
                      <a:pt x="4830" y="2043"/>
                    </a:cubicBezTo>
                    <a:cubicBezTo>
                      <a:pt x="4877" y="2090"/>
                      <a:pt x="4914" y="2117"/>
                      <a:pt x="4954" y="2117"/>
                    </a:cubicBezTo>
                    <a:cubicBezTo>
                      <a:pt x="4976" y="2117"/>
                      <a:pt x="4999" y="2109"/>
                      <a:pt x="5025" y="2092"/>
                    </a:cubicBezTo>
                    <a:cubicBezTo>
                      <a:pt x="5098" y="2019"/>
                      <a:pt x="5074" y="1970"/>
                      <a:pt x="5098" y="1945"/>
                    </a:cubicBezTo>
                    <a:cubicBezTo>
                      <a:pt x="5147" y="1897"/>
                      <a:pt x="5171" y="1897"/>
                      <a:pt x="5171" y="1848"/>
                    </a:cubicBezTo>
                    <a:cubicBezTo>
                      <a:pt x="5196" y="1799"/>
                      <a:pt x="5171" y="1775"/>
                      <a:pt x="5171" y="1750"/>
                    </a:cubicBezTo>
                    <a:lnTo>
                      <a:pt x="5220" y="1677"/>
                    </a:lnTo>
                    <a:cubicBezTo>
                      <a:pt x="5220" y="1660"/>
                      <a:pt x="5232" y="1643"/>
                      <a:pt x="5257" y="1643"/>
                    </a:cubicBezTo>
                    <a:cubicBezTo>
                      <a:pt x="5267" y="1643"/>
                      <a:pt x="5279" y="1646"/>
                      <a:pt x="5293" y="1653"/>
                    </a:cubicBezTo>
                    <a:cubicBezTo>
                      <a:pt x="5306" y="1640"/>
                      <a:pt x="5324" y="1634"/>
                      <a:pt x="5342" y="1634"/>
                    </a:cubicBezTo>
                    <a:cubicBezTo>
                      <a:pt x="5360" y="1634"/>
                      <a:pt x="5379" y="1640"/>
                      <a:pt x="5391" y="1653"/>
                    </a:cubicBezTo>
                    <a:lnTo>
                      <a:pt x="5489" y="1653"/>
                    </a:lnTo>
                    <a:cubicBezTo>
                      <a:pt x="5537" y="1653"/>
                      <a:pt x="5610" y="1628"/>
                      <a:pt x="5659" y="1604"/>
                    </a:cubicBezTo>
                    <a:cubicBezTo>
                      <a:pt x="5781" y="1555"/>
                      <a:pt x="5952" y="1604"/>
                      <a:pt x="6074" y="1531"/>
                    </a:cubicBezTo>
                    <a:cubicBezTo>
                      <a:pt x="6087" y="1537"/>
                      <a:pt x="6100" y="1540"/>
                      <a:pt x="6113" y="1540"/>
                    </a:cubicBezTo>
                    <a:cubicBezTo>
                      <a:pt x="6147" y="1540"/>
                      <a:pt x="6178" y="1518"/>
                      <a:pt x="6196" y="1482"/>
                    </a:cubicBezTo>
                    <a:cubicBezTo>
                      <a:pt x="6269" y="1384"/>
                      <a:pt x="6196" y="1189"/>
                      <a:pt x="6147" y="1116"/>
                    </a:cubicBezTo>
                    <a:cubicBezTo>
                      <a:pt x="6098" y="1019"/>
                      <a:pt x="6049" y="970"/>
                      <a:pt x="5976" y="921"/>
                    </a:cubicBezTo>
                    <a:cubicBezTo>
                      <a:pt x="5879" y="848"/>
                      <a:pt x="5781" y="848"/>
                      <a:pt x="5732" y="750"/>
                    </a:cubicBezTo>
                    <a:cubicBezTo>
                      <a:pt x="5659" y="580"/>
                      <a:pt x="5537" y="458"/>
                      <a:pt x="5391" y="360"/>
                    </a:cubicBezTo>
                    <a:cubicBezTo>
                      <a:pt x="5220" y="262"/>
                      <a:pt x="5025" y="189"/>
                      <a:pt x="4830" y="141"/>
                    </a:cubicBezTo>
                    <a:cubicBezTo>
                      <a:pt x="4800" y="137"/>
                      <a:pt x="4769" y="135"/>
                      <a:pt x="4738" y="135"/>
                    </a:cubicBezTo>
                    <a:cubicBezTo>
                      <a:pt x="4639" y="135"/>
                      <a:pt x="4536" y="150"/>
                      <a:pt x="4435" y="150"/>
                    </a:cubicBezTo>
                    <a:cubicBezTo>
                      <a:pt x="4362" y="150"/>
                      <a:pt x="4290" y="142"/>
                      <a:pt x="4220" y="116"/>
                    </a:cubicBezTo>
                    <a:cubicBezTo>
                      <a:pt x="4147" y="67"/>
                      <a:pt x="4050" y="43"/>
                      <a:pt x="3976" y="19"/>
                    </a:cubicBezTo>
                    <a:cubicBezTo>
                      <a:pt x="3915" y="6"/>
                      <a:pt x="3861" y="0"/>
                      <a:pt x="38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4" name="Google Shape;7064;p61"/>
              <p:cNvSpPr/>
              <p:nvPr/>
            </p:nvSpPr>
            <p:spPr>
              <a:xfrm>
                <a:off x="6314559" y="2541210"/>
                <a:ext cx="853485" cy="1590399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64901" extrusionOk="0">
                    <a:moveTo>
                      <a:pt x="11098" y="0"/>
                    </a:moveTo>
                    <a:cubicBezTo>
                      <a:pt x="10464" y="317"/>
                      <a:pt x="9878" y="707"/>
                      <a:pt x="9342" y="1195"/>
                    </a:cubicBezTo>
                    <a:cubicBezTo>
                      <a:pt x="8708" y="1756"/>
                      <a:pt x="8122" y="2390"/>
                      <a:pt x="7561" y="3049"/>
                    </a:cubicBezTo>
                    <a:cubicBezTo>
                      <a:pt x="7561" y="3049"/>
                      <a:pt x="4756" y="20243"/>
                      <a:pt x="3293" y="32414"/>
                    </a:cubicBezTo>
                    <a:cubicBezTo>
                      <a:pt x="1147" y="50267"/>
                      <a:pt x="0" y="64901"/>
                      <a:pt x="0" y="64901"/>
                    </a:cubicBezTo>
                    <a:cubicBezTo>
                      <a:pt x="0" y="64901"/>
                      <a:pt x="8708" y="63633"/>
                      <a:pt x="16707" y="62560"/>
                    </a:cubicBezTo>
                    <a:cubicBezTo>
                      <a:pt x="20732" y="62023"/>
                      <a:pt x="24585" y="61511"/>
                      <a:pt x="27024" y="61267"/>
                    </a:cubicBezTo>
                    <a:cubicBezTo>
                      <a:pt x="29171" y="61047"/>
                      <a:pt x="30707" y="60877"/>
                      <a:pt x="31829" y="60755"/>
                    </a:cubicBezTo>
                    <a:cubicBezTo>
                      <a:pt x="34585" y="60462"/>
                      <a:pt x="34829" y="60413"/>
                      <a:pt x="34829" y="60413"/>
                    </a:cubicBezTo>
                    <a:lnTo>
                      <a:pt x="27146" y="31536"/>
                    </a:lnTo>
                    <a:lnTo>
                      <a:pt x="110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5" name="Google Shape;7065;p61"/>
              <p:cNvSpPr/>
              <p:nvPr/>
            </p:nvSpPr>
            <p:spPr>
              <a:xfrm>
                <a:off x="6444854" y="4204548"/>
                <a:ext cx="294673" cy="126838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5176" extrusionOk="0">
                    <a:moveTo>
                      <a:pt x="708" y="0"/>
                    </a:moveTo>
                    <a:lnTo>
                      <a:pt x="0" y="4732"/>
                    </a:lnTo>
                    <a:cubicBezTo>
                      <a:pt x="0" y="4732"/>
                      <a:pt x="1976" y="5122"/>
                      <a:pt x="6000" y="5171"/>
                    </a:cubicBezTo>
                    <a:cubicBezTo>
                      <a:pt x="6222" y="5174"/>
                      <a:pt x="6439" y="5175"/>
                      <a:pt x="6649" y="5175"/>
                    </a:cubicBezTo>
                    <a:cubicBezTo>
                      <a:pt x="10219" y="5175"/>
                      <a:pt x="12025" y="4805"/>
                      <a:pt x="12025" y="4805"/>
                    </a:cubicBezTo>
                    <a:cubicBezTo>
                      <a:pt x="12025" y="4805"/>
                      <a:pt x="10293" y="2147"/>
                      <a:pt x="10147" y="1830"/>
                    </a:cubicBezTo>
                    <a:cubicBezTo>
                      <a:pt x="10000" y="1488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6" name="Google Shape;7066;p61"/>
              <p:cNvSpPr/>
              <p:nvPr/>
            </p:nvSpPr>
            <p:spPr>
              <a:xfrm>
                <a:off x="6095211" y="4198176"/>
                <a:ext cx="497280" cy="490051"/>
              </a:xfrm>
              <a:custGeom>
                <a:avLst/>
                <a:gdLst/>
                <a:ahLst/>
                <a:cxnLst/>
                <a:rect l="l" t="t" r="r" b="b"/>
                <a:pathLst>
                  <a:path w="20293" h="19998" extrusionOk="0">
                    <a:moveTo>
                      <a:pt x="16406" y="1"/>
                    </a:moveTo>
                    <a:cubicBezTo>
                      <a:pt x="15247" y="1"/>
                      <a:pt x="12220" y="1382"/>
                      <a:pt x="12220" y="1382"/>
                    </a:cubicBezTo>
                    <a:cubicBezTo>
                      <a:pt x="12220" y="1382"/>
                      <a:pt x="11659" y="4919"/>
                      <a:pt x="11122" y="7992"/>
                    </a:cubicBezTo>
                    <a:cubicBezTo>
                      <a:pt x="11049" y="8504"/>
                      <a:pt x="10976" y="9016"/>
                      <a:pt x="10903" y="9480"/>
                    </a:cubicBezTo>
                    <a:cubicBezTo>
                      <a:pt x="10805" y="10236"/>
                      <a:pt x="10634" y="10992"/>
                      <a:pt x="10415" y="11699"/>
                    </a:cubicBezTo>
                    <a:cubicBezTo>
                      <a:pt x="10390" y="11772"/>
                      <a:pt x="10366" y="11846"/>
                      <a:pt x="10342" y="11919"/>
                    </a:cubicBezTo>
                    <a:cubicBezTo>
                      <a:pt x="10098" y="12577"/>
                      <a:pt x="9732" y="13211"/>
                      <a:pt x="9269" y="13748"/>
                    </a:cubicBezTo>
                    <a:cubicBezTo>
                      <a:pt x="9220" y="13797"/>
                      <a:pt x="9195" y="13846"/>
                      <a:pt x="9122" y="13894"/>
                    </a:cubicBezTo>
                    <a:cubicBezTo>
                      <a:pt x="9073" y="13943"/>
                      <a:pt x="8951" y="14089"/>
                      <a:pt x="8854" y="14163"/>
                    </a:cubicBezTo>
                    <a:cubicBezTo>
                      <a:pt x="8415" y="14602"/>
                      <a:pt x="7903" y="15016"/>
                      <a:pt x="7390" y="15358"/>
                    </a:cubicBezTo>
                    <a:lnTo>
                      <a:pt x="7195" y="15480"/>
                    </a:lnTo>
                    <a:cubicBezTo>
                      <a:pt x="6659" y="15845"/>
                      <a:pt x="6098" y="16163"/>
                      <a:pt x="5488" y="16431"/>
                    </a:cubicBezTo>
                    <a:lnTo>
                      <a:pt x="5293" y="16528"/>
                    </a:lnTo>
                    <a:cubicBezTo>
                      <a:pt x="4220" y="17016"/>
                      <a:pt x="3122" y="17406"/>
                      <a:pt x="2000" y="17675"/>
                    </a:cubicBezTo>
                    <a:cubicBezTo>
                      <a:pt x="1586" y="17797"/>
                      <a:pt x="1196" y="17943"/>
                      <a:pt x="805" y="18138"/>
                    </a:cubicBezTo>
                    <a:lnTo>
                      <a:pt x="732" y="18187"/>
                    </a:lnTo>
                    <a:lnTo>
                      <a:pt x="659" y="18236"/>
                    </a:lnTo>
                    <a:cubicBezTo>
                      <a:pt x="513" y="18333"/>
                      <a:pt x="366" y="18480"/>
                      <a:pt x="269" y="18626"/>
                    </a:cubicBezTo>
                    <a:cubicBezTo>
                      <a:pt x="220" y="18699"/>
                      <a:pt x="171" y="18797"/>
                      <a:pt x="122" y="18894"/>
                    </a:cubicBezTo>
                    <a:cubicBezTo>
                      <a:pt x="122" y="18919"/>
                      <a:pt x="98" y="18943"/>
                      <a:pt x="98" y="18967"/>
                    </a:cubicBezTo>
                    <a:cubicBezTo>
                      <a:pt x="98" y="18992"/>
                      <a:pt x="74" y="19016"/>
                      <a:pt x="74" y="19065"/>
                    </a:cubicBezTo>
                    <a:cubicBezTo>
                      <a:pt x="49" y="19114"/>
                      <a:pt x="25" y="19162"/>
                      <a:pt x="25" y="19236"/>
                    </a:cubicBezTo>
                    <a:cubicBezTo>
                      <a:pt x="0" y="19406"/>
                      <a:pt x="25" y="19601"/>
                      <a:pt x="122" y="19748"/>
                    </a:cubicBezTo>
                    <a:cubicBezTo>
                      <a:pt x="171" y="19845"/>
                      <a:pt x="269" y="19919"/>
                      <a:pt x="391" y="19943"/>
                    </a:cubicBezTo>
                    <a:cubicBezTo>
                      <a:pt x="626" y="19984"/>
                      <a:pt x="2122" y="19997"/>
                      <a:pt x="4128" y="19997"/>
                    </a:cubicBezTo>
                    <a:cubicBezTo>
                      <a:pt x="8138" y="19997"/>
                      <a:pt x="14187" y="19943"/>
                      <a:pt x="16268" y="19943"/>
                    </a:cubicBezTo>
                    <a:cubicBezTo>
                      <a:pt x="16344" y="19951"/>
                      <a:pt x="16419" y="19955"/>
                      <a:pt x="16494" y="19955"/>
                    </a:cubicBezTo>
                    <a:cubicBezTo>
                      <a:pt x="16857" y="19955"/>
                      <a:pt x="17213" y="19861"/>
                      <a:pt x="17537" y="19699"/>
                    </a:cubicBezTo>
                    <a:cubicBezTo>
                      <a:pt x="17561" y="19675"/>
                      <a:pt x="17610" y="19626"/>
                      <a:pt x="17659" y="19601"/>
                    </a:cubicBezTo>
                    <a:cubicBezTo>
                      <a:pt x="17683" y="19577"/>
                      <a:pt x="17707" y="19528"/>
                      <a:pt x="17756" y="19504"/>
                    </a:cubicBezTo>
                    <a:lnTo>
                      <a:pt x="17781" y="19455"/>
                    </a:lnTo>
                    <a:cubicBezTo>
                      <a:pt x="17805" y="19431"/>
                      <a:pt x="17829" y="19406"/>
                      <a:pt x="17854" y="19358"/>
                    </a:cubicBezTo>
                    <a:cubicBezTo>
                      <a:pt x="17878" y="19333"/>
                      <a:pt x="17902" y="19309"/>
                      <a:pt x="17927" y="19260"/>
                    </a:cubicBezTo>
                    <a:lnTo>
                      <a:pt x="17951" y="19211"/>
                    </a:lnTo>
                    <a:cubicBezTo>
                      <a:pt x="17951" y="19187"/>
                      <a:pt x="17976" y="19138"/>
                      <a:pt x="18000" y="19089"/>
                    </a:cubicBezTo>
                    <a:cubicBezTo>
                      <a:pt x="18024" y="19065"/>
                      <a:pt x="18024" y="18992"/>
                      <a:pt x="18049" y="18943"/>
                    </a:cubicBezTo>
                    <a:cubicBezTo>
                      <a:pt x="18073" y="18894"/>
                      <a:pt x="18073" y="18845"/>
                      <a:pt x="18098" y="18797"/>
                    </a:cubicBezTo>
                    <a:cubicBezTo>
                      <a:pt x="18098" y="18723"/>
                      <a:pt x="18122" y="18675"/>
                      <a:pt x="18146" y="18626"/>
                    </a:cubicBezTo>
                    <a:lnTo>
                      <a:pt x="18171" y="18406"/>
                    </a:lnTo>
                    <a:cubicBezTo>
                      <a:pt x="18171" y="18333"/>
                      <a:pt x="18195" y="18260"/>
                      <a:pt x="18195" y="18187"/>
                    </a:cubicBezTo>
                    <a:cubicBezTo>
                      <a:pt x="18220" y="18114"/>
                      <a:pt x="18195" y="18065"/>
                      <a:pt x="18220" y="18016"/>
                    </a:cubicBezTo>
                    <a:lnTo>
                      <a:pt x="18220" y="17845"/>
                    </a:lnTo>
                    <a:cubicBezTo>
                      <a:pt x="18244" y="17528"/>
                      <a:pt x="18244" y="17211"/>
                      <a:pt x="18293" y="16943"/>
                    </a:cubicBezTo>
                    <a:cubicBezTo>
                      <a:pt x="18366" y="16211"/>
                      <a:pt x="18439" y="15480"/>
                      <a:pt x="18537" y="14748"/>
                    </a:cubicBezTo>
                    <a:lnTo>
                      <a:pt x="19049" y="11699"/>
                    </a:lnTo>
                    <a:lnTo>
                      <a:pt x="20293" y="3919"/>
                    </a:lnTo>
                    <a:cubicBezTo>
                      <a:pt x="20293" y="3919"/>
                      <a:pt x="17122" y="187"/>
                      <a:pt x="16683" y="41"/>
                    </a:cubicBezTo>
                    <a:cubicBezTo>
                      <a:pt x="16611" y="13"/>
                      <a:pt x="16517" y="1"/>
                      <a:pt x="164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7" name="Google Shape;7067;p61"/>
              <p:cNvSpPr/>
              <p:nvPr/>
            </p:nvSpPr>
            <p:spPr>
              <a:xfrm>
                <a:off x="6095211" y="4430464"/>
                <a:ext cx="466796" cy="257768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0519" extrusionOk="0">
                    <a:moveTo>
                      <a:pt x="10903" y="1"/>
                    </a:moveTo>
                    <a:cubicBezTo>
                      <a:pt x="10805" y="757"/>
                      <a:pt x="10634" y="1513"/>
                      <a:pt x="10415" y="2220"/>
                    </a:cubicBezTo>
                    <a:cubicBezTo>
                      <a:pt x="10390" y="2293"/>
                      <a:pt x="10366" y="2367"/>
                      <a:pt x="10342" y="2440"/>
                    </a:cubicBezTo>
                    <a:cubicBezTo>
                      <a:pt x="10098" y="3098"/>
                      <a:pt x="9732" y="3732"/>
                      <a:pt x="9269" y="4269"/>
                    </a:cubicBezTo>
                    <a:cubicBezTo>
                      <a:pt x="9244" y="4318"/>
                      <a:pt x="9195" y="4367"/>
                      <a:pt x="9122" y="4415"/>
                    </a:cubicBezTo>
                    <a:cubicBezTo>
                      <a:pt x="9073" y="4464"/>
                      <a:pt x="8976" y="4610"/>
                      <a:pt x="8878" y="4684"/>
                    </a:cubicBezTo>
                    <a:cubicBezTo>
                      <a:pt x="8415" y="5123"/>
                      <a:pt x="7903" y="5537"/>
                      <a:pt x="7390" y="5879"/>
                    </a:cubicBezTo>
                    <a:lnTo>
                      <a:pt x="7220" y="6001"/>
                    </a:lnTo>
                    <a:cubicBezTo>
                      <a:pt x="6659" y="6366"/>
                      <a:pt x="6098" y="6684"/>
                      <a:pt x="5488" y="6952"/>
                    </a:cubicBezTo>
                    <a:lnTo>
                      <a:pt x="5293" y="7049"/>
                    </a:lnTo>
                    <a:cubicBezTo>
                      <a:pt x="4220" y="7537"/>
                      <a:pt x="3122" y="7927"/>
                      <a:pt x="2000" y="8196"/>
                    </a:cubicBezTo>
                    <a:cubicBezTo>
                      <a:pt x="1586" y="8318"/>
                      <a:pt x="1196" y="8464"/>
                      <a:pt x="805" y="8659"/>
                    </a:cubicBezTo>
                    <a:lnTo>
                      <a:pt x="732" y="8708"/>
                    </a:lnTo>
                    <a:lnTo>
                      <a:pt x="659" y="8757"/>
                    </a:lnTo>
                    <a:cubicBezTo>
                      <a:pt x="513" y="8854"/>
                      <a:pt x="391" y="9001"/>
                      <a:pt x="269" y="9147"/>
                    </a:cubicBezTo>
                    <a:cubicBezTo>
                      <a:pt x="220" y="9220"/>
                      <a:pt x="171" y="9318"/>
                      <a:pt x="122" y="9415"/>
                    </a:cubicBezTo>
                    <a:cubicBezTo>
                      <a:pt x="122" y="9440"/>
                      <a:pt x="98" y="9464"/>
                      <a:pt x="98" y="9488"/>
                    </a:cubicBezTo>
                    <a:cubicBezTo>
                      <a:pt x="98" y="9513"/>
                      <a:pt x="74" y="9537"/>
                      <a:pt x="74" y="9586"/>
                    </a:cubicBezTo>
                    <a:cubicBezTo>
                      <a:pt x="49" y="9635"/>
                      <a:pt x="25" y="9683"/>
                      <a:pt x="25" y="9757"/>
                    </a:cubicBezTo>
                    <a:cubicBezTo>
                      <a:pt x="0" y="9927"/>
                      <a:pt x="25" y="10122"/>
                      <a:pt x="122" y="10269"/>
                    </a:cubicBezTo>
                    <a:cubicBezTo>
                      <a:pt x="171" y="10366"/>
                      <a:pt x="269" y="10440"/>
                      <a:pt x="391" y="10464"/>
                    </a:cubicBezTo>
                    <a:cubicBezTo>
                      <a:pt x="626" y="10505"/>
                      <a:pt x="2122" y="10518"/>
                      <a:pt x="4128" y="10518"/>
                    </a:cubicBezTo>
                    <a:cubicBezTo>
                      <a:pt x="8138" y="10518"/>
                      <a:pt x="14187" y="10464"/>
                      <a:pt x="16268" y="10464"/>
                    </a:cubicBezTo>
                    <a:cubicBezTo>
                      <a:pt x="16344" y="10472"/>
                      <a:pt x="16419" y="10476"/>
                      <a:pt x="16494" y="10476"/>
                    </a:cubicBezTo>
                    <a:cubicBezTo>
                      <a:pt x="16857" y="10476"/>
                      <a:pt x="17213" y="10382"/>
                      <a:pt x="17537" y="10220"/>
                    </a:cubicBezTo>
                    <a:cubicBezTo>
                      <a:pt x="17561" y="10196"/>
                      <a:pt x="17610" y="10147"/>
                      <a:pt x="17659" y="10122"/>
                    </a:cubicBezTo>
                    <a:cubicBezTo>
                      <a:pt x="17683" y="10098"/>
                      <a:pt x="17707" y="10049"/>
                      <a:pt x="17756" y="10025"/>
                    </a:cubicBezTo>
                    <a:lnTo>
                      <a:pt x="17781" y="9976"/>
                    </a:lnTo>
                    <a:cubicBezTo>
                      <a:pt x="17805" y="9952"/>
                      <a:pt x="17829" y="9927"/>
                      <a:pt x="17854" y="9879"/>
                    </a:cubicBezTo>
                    <a:cubicBezTo>
                      <a:pt x="17878" y="9854"/>
                      <a:pt x="17902" y="9830"/>
                      <a:pt x="17927" y="9781"/>
                    </a:cubicBezTo>
                    <a:lnTo>
                      <a:pt x="17951" y="9732"/>
                    </a:lnTo>
                    <a:cubicBezTo>
                      <a:pt x="17951" y="9708"/>
                      <a:pt x="17976" y="9659"/>
                      <a:pt x="18000" y="9610"/>
                    </a:cubicBezTo>
                    <a:cubicBezTo>
                      <a:pt x="18024" y="9586"/>
                      <a:pt x="18024" y="9513"/>
                      <a:pt x="18049" y="9464"/>
                    </a:cubicBezTo>
                    <a:cubicBezTo>
                      <a:pt x="18073" y="9415"/>
                      <a:pt x="18073" y="9366"/>
                      <a:pt x="18098" y="9318"/>
                    </a:cubicBezTo>
                    <a:cubicBezTo>
                      <a:pt x="18098" y="9244"/>
                      <a:pt x="18122" y="9196"/>
                      <a:pt x="18146" y="9147"/>
                    </a:cubicBezTo>
                    <a:lnTo>
                      <a:pt x="18171" y="8927"/>
                    </a:lnTo>
                    <a:cubicBezTo>
                      <a:pt x="18171" y="8854"/>
                      <a:pt x="18195" y="8781"/>
                      <a:pt x="18195" y="8708"/>
                    </a:cubicBezTo>
                    <a:cubicBezTo>
                      <a:pt x="18220" y="8635"/>
                      <a:pt x="18195" y="8586"/>
                      <a:pt x="18220" y="8537"/>
                    </a:cubicBezTo>
                    <a:lnTo>
                      <a:pt x="18220" y="8366"/>
                    </a:lnTo>
                    <a:cubicBezTo>
                      <a:pt x="18244" y="8049"/>
                      <a:pt x="18244" y="7732"/>
                      <a:pt x="18293" y="7464"/>
                    </a:cubicBezTo>
                    <a:cubicBezTo>
                      <a:pt x="18366" y="6732"/>
                      <a:pt x="18439" y="6001"/>
                      <a:pt x="18537" y="5269"/>
                    </a:cubicBezTo>
                    <a:lnTo>
                      <a:pt x="19049" y="2220"/>
                    </a:lnTo>
                    <a:lnTo>
                      <a:pt x="12537" y="2220"/>
                    </a:lnTo>
                    <a:cubicBezTo>
                      <a:pt x="12390" y="1440"/>
                      <a:pt x="11951" y="757"/>
                      <a:pt x="11342" y="293"/>
                    </a:cubicBezTo>
                    <a:cubicBezTo>
                      <a:pt x="11195" y="196"/>
                      <a:pt x="11049" y="98"/>
                      <a:pt x="10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8" name="Google Shape;7068;p61"/>
              <p:cNvSpPr/>
              <p:nvPr/>
            </p:nvSpPr>
            <p:spPr>
              <a:xfrm>
                <a:off x="6093422" y="4654592"/>
                <a:ext cx="446481" cy="33645"/>
              </a:xfrm>
              <a:custGeom>
                <a:avLst/>
                <a:gdLst/>
                <a:ahLst/>
                <a:cxnLst/>
                <a:rect l="l" t="t" r="r" b="b"/>
                <a:pathLst>
                  <a:path w="18220" h="1373" extrusionOk="0">
                    <a:moveTo>
                      <a:pt x="366" y="1"/>
                    </a:moveTo>
                    <a:cubicBezTo>
                      <a:pt x="0" y="537"/>
                      <a:pt x="0" y="1220"/>
                      <a:pt x="464" y="1318"/>
                    </a:cubicBezTo>
                    <a:cubicBezTo>
                      <a:pt x="699" y="1359"/>
                      <a:pt x="2195" y="1372"/>
                      <a:pt x="4201" y="1372"/>
                    </a:cubicBezTo>
                    <a:cubicBezTo>
                      <a:pt x="8211" y="1372"/>
                      <a:pt x="14260" y="1318"/>
                      <a:pt x="16341" y="1318"/>
                    </a:cubicBezTo>
                    <a:cubicBezTo>
                      <a:pt x="16417" y="1326"/>
                      <a:pt x="16492" y="1330"/>
                      <a:pt x="16567" y="1330"/>
                    </a:cubicBezTo>
                    <a:cubicBezTo>
                      <a:pt x="16930" y="1330"/>
                      <a:pt x="17286" y="1236"/>
                      <a:pt x="17610" y="1074"/>
                    </a:cubicBezTo>
                    <a:cubicBezTo>
                      <a:pt x="17927" y="806"/>
                      <a:pt x="18146" y="416"/>
                      <a:pt x="18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9" name="Google Shape;7069;p61"/>
              <p:cNvSpPr/>
              <p:nvPr/>
            </p:nvSpPr>
            <p:spPr>
              <a:xfrm>
                <a:off x="6670769" y="3487320"/>
                <a:ext cx="466208" cy="586944"/>
              </a:xfrm>
              <a:custGeom>
                <a:avLst/>
                <a:gdLst/>
                <a:ahLst/>
                <a:cxnLst/>
                <a:rect l="l" t="t" r="r" b="b"/>
                <a:pathLst>
                  <a:path w="19025" h="23952" extrusionOk="0">
                    <a:moveTo>
                      <a:pt x="11318" y="1"/>
                    </a:moveTo>
                    <a:lnTo>
                      <a:pt x="5098" y="1172"/>
                    </a:lnTo>
                    <a:cubicBezTo>
                      <a:pt x="5098" y="1172"/>
                      <a:pt x="318" y="15074"/>
                      <a:pt x="98" y="18074"/>
                    </a:cubicBezTo>
                    <a:cubicBezTo>
                      <a:pt x="1" y="19318"/>
                      <a:pt x="952" y="21635"/>
                      <a:pt x="2147" y="23952"/>
                    </a:cubicBezTo>
                    <a:cubicBezTo>
                      <a:pt x="6196" y="23415"/>
                      <a:pt x="10049" y="22903"/>
                      <a:pt x="12488" y="22659"/>
                    </a:cubicBezTo>
                    <a:cubicBezTo>
                      <a:pt x="14635" y="22439"/>
                      <a:pt x="16171" y="22269"/>
                      <a:pt x="17293" y="22147"/>
                    </a:cubicBezTo>
                    <a:cubicBezTo>
                      <a:pt x="18342" y="21171"/>
                      <a:pt x="19025" y="20537"/>
                      <a:pt x="19025" y="20537"/>
                    </a:cubicBez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0" name="Google Shape;7070;p61"/>
              <p:cNvSpPr/>
              <p:nvPr/>
            </p:nvSpPr>
            <p:spPr>
              <a:xfrm>
                <a:off x="5758703" y="2531408"/>
                <a:ext cx="349074" cy="422809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7254" extrusionOk="0">
                    <a:moveTo>
                      <a:pt x="4425" y="0"/>
                    </a:moveTo>
                    <a:cubicBezTo>
                      <a:pt x="3377" y="0"/>
                      <a:pt x="2952" y="595"/>
                      <a:pt x="2952" y="595"/>
                    </a:cubicBezTo>
                    <a:cubicBezTo>
                      <a:pt x="2836" y="566"/>
                      <a:pt x="2717" y="552"/>
                      <a:pt x="2598" y="552"/>
                    </a:cubicBezTo>
                    <a:cubicBezTo>
                      <a:pt x="2319" y="552"/>
                      <a:pt x="2038" y="629"/>
                      <a:pt x="1781" y="766"/>
                    </a:cubicBezTo>
                    <a:cubicBezTo>
                      <a:pt x="1440" y="961"/>
                      <a:pt x="1220" y="1302"/>
                      <a:pt x="1172" y="1693"/>
                    </a:cubicBezTo>
                    <a:cubicBezTo>
                      <a:pt x="855" y="1839"/>
                      <a:pt x="611" y="2132"/>
                      <a:pt x="538" y="2473"/>
                    </a:cubicBezTo>
                    <a:cubicBezTo>
                      <a:pt x="440" y="2912"/>
                      <a:pt x="489" y="3376"/>
                      <a:pt x="660" y="3790"/>
                    </a:cubicBezTo>
                    <a:cubicBezTo>
                      <a:pt x="660" y="3790"/>
                      <a:pt x="538" y="3839"/>
                      <a:pt x="294" y="4302"/>
                    </a:cubicBezTo>
                    <a:cubicBezTo>
                      <a:pt x="1" y="4863"/>
                      <a:pt x="50" y="5546"/>
                      <a:pt x="391" y="6058"/>
                    </a:cubicBezTo>
                    <a:cubicBezTo>
                      <a:pt x="733" y="6741"/>
                      <a:pt x="1464" y="7400"/>
                      <a:pt x="2586" y="8034"/>
                    </a:cubicBezTo>
                    <a:cubicBezTo>
                      <a:pt x="3684" y="8668"/>
                      <a:pt x="5464" y="10473"/>
                      <a:pt x="5879" y="10912"/>
                    </a:cubicBezTo>
                    <a:cubicBezTo>
                      <a:pt x="6294" y="11424"/>
                      <a:pt x="6684" y="11961"/>
                      <a:pt x="7050" y="12522"/>
                    </a:cubicBezTo>
                    <a:cubicBezTo>
                      <a:pt x="7415" y="13058"/>
                      <a:pt x="7806" y="13644"/>
                      <a:pt x="8147" y="14107"/>
                    </a:cubicBezTo>
                    <a:lnTo>
                      <a:pt x="8415" y="14497"/>
                    </a:lnTo>
                    <a:cubicBezTo>
                      <a:pt x="9172" y="15546"/>
                      <a:pt x="10367" y="17253"/>
                      <a:pt x="10367" y="17253"/>
                    </a:cubicBezTo>
                    <a:cubicBezTo>
                      <a:pt x="10367" y="17253"/>
                      <a:pt x="12537" y="16302"/>
                      <a:pt x="12903" y="16034"/>
                    </a:cubicBezTo>
                    <a:cubicBezTo>
                      <a:pt x="13269" y="15766"/>
                      <a:pt x="14245" y="12741"/>
                      <a:pt x="14245" y="12741"/>
                    </a:cubicBezTo>
                    <a:lnTo>
                      <a:pt x="13684" y="11814"/>
                    </a:lnTo>
                    <a:lnTo>
                      <a:pt x="12806" y="10351"/>
                    </a:lnTo>
                    <a:lnTo>
                      <a:pt x="11806" y="8693"/>
                    </a:lnTo>
                    <a:lnTo>
                      <a:pt x="10830" y="7107"/>
                    </a:lnTo>
                    <a:lnTo>
                      <a:pt x="7098" y="1010"/>
                    </a:lnTo>
                    <a:cubicBezTo>
                      <a:pt x="7001" y="888"/>
                      <a:pt x="6903" y="790"/>
                      <a:pt x="6781" y="693"/>
                    </a:cubicBezTo>
                    <a:cubicBezTo>
                      <a:pt x="6147" y="278"/>
                      <a:pt x="5416" y="34"/>
                      <a:pt x="4659" y="10"/>
                    </a:cubicBezTo>
                    <a:cubicBezTo>
                      <a:pt x="4578" y="3"/>
                      <a:pt x="4500" y="0"/>
                      <a:pt x="4425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1" name="Google Shape;7071;p61"/>
              <p:cNvSpPr/>
              <p:nvPr/>
            </p:nvSpPr>
            <p:spPr>
              <a:xfrm>
                <a:off x="5828641" y="2549517"/>
                <a:ext cx="285116" cy="325794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13295" extrusionOk="0">
                    <a:moveTo>
                      <a:pt x="4094" y="0"/>
                    </a:moveTo>
                    <a:cubicBezTo>
                      <a:pt x="4037" y="0"/>
                      <a:pt x="3982" y="1"/>
                      <a:pt x="3927" y="3"/>
                    </a:cubicBezTo>
                    <a:cubicBezTo>
                      <a:pt x="3683" y="3"/>
                      <a:pt x="3440" y="27"/>
                      <a:pt x="3220" y="51"/>
                    </a:cubicBezTo>
                    <a:cubicBezTo>
                      <a:pt x="2318" y="149"/>
                      <a:pt x="513" y="588"/>
                      <a:pt x="269" y="954"/>
                    </a:cubicBezTo>
                    <a:cubicBezTo>
                      <a:pt x="25" y="1344"/>
                      <a:pt x="1" y="1978"/>
                      <a:pt x="805" y="2100"/>
                    </a:cubicBezTo>
                    <a:cubicBezTo>
                      <a:pt x="895" y="2111"/>
                      <a:pt x="999" y="2116"/>
                      <a:pt x="1113" y="2116"/>
                    </a:cubicBezTo>
                    <a:cubicBezTo>
                      <a:pt x="2025" y="2116"/>
                      <a:pt x="3586" y="1807"/>
                      <a:pt x="3586" y="1807"/>
                    </a:cubicBezTo>
                    <a:cubicBezTo>
                      <a:pt x="3586" y="1807"/>
                      <a:pt x="4074" y="5441"/>
                      <a:pt x="4952" y="7149"/>
                    </a:cubicBezTo>
                    <a:cubicBezTo>
                      <a:pt x="5488" y="8051"/>
                      <a:pt x="6098" y="8929"/>
                      <a:pt x="6781" y="9710"/>
                    </a:cubicBezTo>
                    <a:cubicBezTo>
                      <a:pt x="7196" y="10222"/>
                      <a:pt x="7610" y="10734"/>
                      <a:pt x="8000" y="11197"/>
                    </a:cubicBezTo>
                    <a:cubicBezTo>
                      <a:pt x="9000" y="12368"/>
                      <a:pt x="9830" y="13295"/>
                      <a:pt x="9830" y="13295"/>
                    </a:cubicBezTo>
                    <a:lnTo>
                      <a:pt x="10854" y="11100"/>
                    </a:lnTo>
                    <a:lnTo>
                      <a:pt x="11634" y="9368"/>
                    </a:lnTo>
                    <a:cubicBezTo>
                      <a:pt x="11634" y="9368"/>
                      <a:pt x="11439" y="9100"/>
                      <a:pt x="11147" y="8685"/>
                    </a:cubicBezTo>
                    <a:cubicBezTo>
                      <a:pt x="10878" y="8246"/>
                      <a:pt x="10488" y="7636"/>
                      <a:pt x="10171" y="7002"/>
                    </a:cubicBezTo>
                    <a:cubicBezTo>
                      <a:pt x="9976" y="6637"/>
                      <a:pt x="9805" y="6271"/>
                      <a:pt x="9683" y="5880"/>
                    </a:cubicBezTo>
                    <a:cubicBezTo>
                      <a:pt x="9220" y="4563"/>
                      <a:pt x="8196" y="1832"/>
                      <a:pt x="7074" y="929"/>
                    </a:cubicBezTo>
                    <a:cubicBezTo>
                      <a:pt x="6132" y="195"/>
                      <a:pt x="4997" y="0"/>
                      <a:pt x="4094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2" name="Google Shape;7072;p61"/>
              <p:cNvSpPr/>
              <p:nvPr/>
            </p:nvSpPr>
            <p:spPr>
              <a:xfrm>
                <a:off x="5948767" y="2546577"/>
                <a:ext cx="696310" cy="615786"/>
              </a:xfrm>
              <a:custGeom>
                <a:avLst/>
                <a:gdLst/>
                <a:ahLst/>
                <a:cxnLst/>
                <a:rect l="l" t="t" r="r" b="b"/>
                <a:pathLst>
                  <a:path w="28415" h="25129" extrusionOk="0">
                    <a:moveTo>
                      <a:pt x="25781" y="1"/>
                    </a:moveTo>
                    <a:cubicBezTo>
                      <a:pt x="25781" y="1"/>
                      <a:pt x="21537" y="1562"/>
                      <a:pt x="18488" y="7025"/>
                    </a:cubicBezTo>
                    <a:cubicBezTo>
                      <a:pt x="16370" y="10814"/>
                      <a:pt x="13912" y="12127"/>
                      <a:pt x="12099" y="12127"/>
                    </a:cubicBezTo>
                    <a:cubicBezTo>
                      <a:pt x="12033" y="12127"/>
                      <a:pt x="11967" y="12126"/>
                      <a:pt x="11903" y="12122"/>
                    </a:cubicBezTo>
                    <a:cubicBezTo>
                      <a:pt x="10098" y="12000"/>
                      <a:pt x="8171" y="11000"/>
                      <a:pt x="7562" y="10342"/>
                    </a:cubicBezTo>
                    <a:cubicBezTo>
                      <a:pt x="6928" y="9683"/>
                      <a:pt x="6732" y="9488"/>
                      <a:pt x="6732" y="9488"/>
                    </a:cubicBezTo>
                    <a:cubicBezTo>
                      <a:pt x="6732" y="9488"/>
                      <a:pt x="4269" y="12732"/>
                      <a:pt x="2391" y="15781"/>
                    </a:cubicBezTo>
                    <a:cubicBezTo>
                      <a:pt x="538" y="18829"/>
                      <a:pt x="1" y="20171"/>
                      <a:pt x="1" y="20171"/>
                    </a:cubicBezTo>
                    <a:cubicBezTo>
                      <a:pt x="1" y="20171"/>
                      <a:pt x="3903" y="24976"/>
                      <a:pt x="10586" y="25122"/>
                    </a:cubicBezTo>
                    <a:cubicBezTo>
                      <a:pt x="10770" y="25127"/>
                      <a:pt x="10950" y="25129"/>
                      <a:pt x="11129" y="25129"/>
                    </a:cubicBezTo>
                    <a:cubicBezTo>
                      <a:pt x="17442" y="25129"/>
                      <a:pt x="20464" y="22268"/>
                      <a:pt x="20464" y="22268"/>
                    </a:cubicBezTo>
                    <a:lnTo>
                      <a:pt x="28415" y="5878"/>
                    </a:lnTo>
                    <a:lnTo>
                      <a:pt x="25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3" name="Google Shape;7073;p61"/>
              <p:cNvSpPr/>
              <p:nvPr/>
            </p:nvSpPr>
            <p:spPr>
              <a:xfrm>
                <a:off x="7136372" y="4345602"/>
                <a:ext cx="488311" cy="349123"/>
              </a:xfrm>
              <a:custGeom>
                <a:avLst/>
                <a:gdLst/>
                <a:ahLst/>
                <a:cxnLst/>
                <a:rect l="l" t="t" r="r" b="b"/>
                <a:pathLst>
                  <a:path w="19927" h="14247" extrusionOk="0">
                    <a:moveTo>
                      <a:pt x="14415" y="0"/>
                    </a:moveTo>
                    <a:cubicBezTo>
                      <a:pt x="13927" y="25"/>
                      <a:pt x="13463" y="171"/>
                      <a:pt x="12976" y="244"/>
                    </a:cubicBezTo>
                    <a:cubicBezTo>
                      <a:pt x="12415" y="318"/>
                      <a:pt x="11854" y="366"/>
                      <a:pt x="11317" y="391"/>
                    </a:cubicBezTo>
                    <a:cubicBezTo>
                      <a:pt x="11008" y="399"/>
                      <a:pt x="10697" y="402"/>
                      <a:pt x="10385" y="402"/>
                    </a:cubicBezTo>
                    <a:cubicBezTo>
                      <a:pt x="9762" y="402"/>
                      <a:pt x="9138" y="391"/>
                      <a:pt x="8537" y="391"/>
                    </a:cubicBezTo>
                    <a:lnTo>
                      <a:pt x="8488" y="391"/>
                    </a:lnTo>
                    <a:cubicBezTo>
                      <a:pt x="7586" y="391"/>
                      <a:pt x="6683" y="391"/>
                      <a:pt x="5756" y="342"/>
                    </a:cubicBezTo>
                    <a:cubicBezTo>
                      <a:pt x="5488" y="318"/>
                      <a:pt x="5171" y="318"/>
                      <a:pt x="4878" y="318"/>
                    </a:cubicBezTo>
                    <a:cubicBezTo>
                      <a:pt x="5488" y="1293"/>
                      <a:pt x="6195" y="2488"/>
                      <a:pt x="6829" y="3659"/>
                    </a:cubicBezTo>
                    <a:cubicBezTo>
                      <a:pt x="8171" y="6025"/>
                      <a:pt x="9268" y="8342"/>
                      <a:pt x="8878" y="8805"/>
                    </a:cubicBezTo>
                    <a:cubicBezTo>
                      <a:pt x="8585" y="9195"/>
                      <a:pt x="7732" y="9683"/>
                      <a:pt x="7293" y="9878"/>
                    </a:cubicBezTo>
                    <a:cubicBezTo>
                      <a:pt x="6342" y="10342"/>
                      <a:pt x="5317" y="10708"/>
                      <a:pt x="4317" y="11073"/>
                    </a:cubicBezTo>
                    <a:cubicBezTo>
                      <a:pt x="3659" y="11342"/>
                      <a:pt x="2976" y="11586"/>
                      <a:pt x="2342" y="11829"/>
                    </a:cubicBezTo>
                    <a:cubicBezTo>
                      <a:pt x="1732" y="12049"/>
                      <a:pt x="952" y="12171"/>
                      <a:pt x="464" y="12659"/>
                    </a:cubicBezTo>
                    <a:cubicBezTo>
                      <a:pt x="171" y="12976"/>
                      <a:pt x="0" y="13415"/>
                      <a:pt x="25" y="13854"/>
                    </a:cubicBezTo>
                    <a:cubicBezTo>
                      <a:pt x="93" y="14103"/>
                      <a:pt x="307" y="14247"/>
                      <a:pt x="533" y="14247"/>
                    </a:cubicBezTo>
                    <a:cubicBezTo>
                      <a:pt x="550" y="14247"/>
                      <a:pt x="568" y="14246"/>
                      <a:pt x="586" y="14244"/>
                    </a:cubicBezTo>
                    <a:lnTo>
                      <a:pt x="18707" y="14244"/>
                    </a:lnTo>
                    <a:cubicBezTo>
                      <a:pt x="19463" y="14122"/>
                      <a:pt x="19927" y="13317"/>
                      <a:pt x="19610" y="12610"/>
                    </a:cubicBezTo>
                    <a:lnTo>
                      <a:pt x="18537" y="10000"/>
                    </a:lnTo>
                    <a:lnTo>
                      <a:pt x="16293" y="4537"/>
                    </a:lnTo>
                    <a:lnTo>
                      <a:pt x="16073" y="4049"/>
                    </a:lnTo>
                    <a:lnTo>
                      <a:pt x="144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4" name="Google Shape;7074;p61"/>
              <p:cNvSpPr/>
              <p:nvPr/>
            </p:nvSpPr>
            <p:spPr>
              <a:xfrm>
                <a:off x="7136372" y="4662360"/>
                <a:ext cx="484733" cy="32518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1327" extrusionOk="0">
                    <a:moveTo>
                      <a:pt x="293" y="1"/>
                    </a:moveTo>
                    <a:cubicBezTo>
                      <a:pt x="98" y="269"/>
                      <a:pt x="0" y="611"/>
                      <a:pt x="25" y="928"/>
                    </a:cubicBezTo>
                    <a:cubicBezTo>
                      <a:pt x="68" y="1165"/>
                      <a:pt x="264" y="1326"/>
                      <a:pt x="495" y="1326"/>
                    </a:cubicBezTo>
                    <a:cubicBezTo>
                      <a:pt x="524" y="1326"/>
                      <a:pt x="555" y="1324"/>
                      <a:pt x="586" y="1318"/>
                    </a:cubicBezTo>
                    <a:lnTo>
                      <a:pt x="18707" y="1318"/>
                    </a:lnTo>
                    <a:cubicBezTo>
                      <a:pt x="19341" y="1245"/>
                      <a:pt x="19780" y="635"/>
                      <a:pt x="19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5" name="Google Shape;7075;p61"/>
              <p:cNvSpPr/>
              <p:nvPr/>
            </p:nvSpPr>
            <p:spPr>
              <a:xfrm>
                <a:off x="6332497" y="3005590"/>
                <a:ext cx="722603" cy="1396785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57000" extrusionOk="0">
                    <a:moveTo>
                      <a:pt x="27365" y="1"/>
                    </a:moveTo>
                    <a:lnTo>
                      <a:pt x="23512" y="1172"/>
                    </a:lnTo>
                    <a:lnTo>
                      <a:pt x="14805" y="3781"/>
                    </a:lnTo>
                    <a:lnTo>
                      <a:pt x="15634" y="5513"/>
                    </a:lnTo>
                    <a:cubicBezTo>
                      <a:pt x="15634" y="5513"/>
                      <a:pt x="10610" y="15098"/>
                      <a:pt x="5902" y="29415"/>
                    </a:cubicBezTo>
                    <a:cubicBezTo>
                      <a:pt x="1195" y="43731"/>
                      <a:pt x="0" y="54780"/>
                      <a:pt x="0" y="54780"/>
                    </a:cubicBezTo>
                    <a:cubicBezTo>
                      <a:pt x="1109" y="54688"/>
                      <a:pt x="2223" y="54641"/>
                      <a:pt x="3337" y="54641"/>
                    </a:cubicBezTo>
                    <a:cubicBezTo>
                      <a:pt x="5752" y="54641"/>
                      <a:pt x="8167" y="54858"/>
                      <a:pt x="10536" y="55292"/>
                    </a:cubicBezTo>
                    <a:cubicBezTo>
                      <a:pt x="16049" y="56365"/>
                      <a:pt x="16683" y="56999"/>
                      <a:pt x="16683" y="56999"/>
                    </a:cubicBezTo>
                    <a:cubicBezTo>
                      <a:pt x="16683" y="56999"/>
                      <a:pt x="18853" y="36683"/>
                      <a:pt x="21975" y="23732"/>
                    </a:cubicBezTo>
                    <a:lnTo>
                      <a:pt x="29487" y="3806"/>
                    </a:lnTo>
                    <a:lnTo>
                      <a:pt x="273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6" name="Google Shape;7076;p61"/>
              <p:cNvSpPr/>
              <p:nvPr/>
            </p:nvSpPr>
            <p:spPr>
              <a:xfrm>
                <a:off x="6329507" y="3001424"/>
                <a:ext cx="728583" cy="1402740"/>
              </a:xfrm>
              <a:custGeom>
                <a:avLst/>
                <a:gdLst/>
                <a:ahLst/>
                <a:cxnLst/>
                <a:rect l="l" t="t" r="r" b="b"/>
                <a:pathLst>
                  <a:path w="29732" h="57243" extrusionOk="0">
                    <a:moveTo>
                      <a:pt x="27439" y="268"/>
                    </a:moveTo>
                    <a:lnTo>
                      <a:pt x="29512" y="3976"/>
                    </a:lnTo>
                    <a:lnTo>
                      <a:pt x="22000" y="23853"/>
                    </a:lnTo>
                    <a:cubicBezTo>
                      <a:pt x="19049" y="36048"/>
                      <a:pt x="16927" y="54974"/>
                      <a:pt x="16707" y="56974"/>
                    </a:cubicBezTo>
                    <a:cubicBezTo>
                      <a:pt x="16293" y="56755"/>
                      <a:pt x="14927" y="56169"/>
                      <a:pt x="10683" y="55365"/>
                    </a:cubicBezTo>
                    <a:cubicBezTo>
                      <a:pt x="8286" y="54923"/>
                      <a:pt x="5853" y="54706"/>
                      <a:pt x="3418" y="54706"/>
                    </a:cubicBezTo>
                    <a:cubicBezTo>
                      <a:pt x="2360" y="54706"/>
                      <a:pt x="1301" y="54747"/>
                      <a:pt x="244" y="54828"/>
                    </a:cubicBezTo>
                    <a:cubicBezTo>
                      <a:pt x="390" y="53560"/>
                      <a:pt x="1756" y="42950"/>
                      <a:pt x="6122" y="29609"/>
                    </a:cubicBezTo>
                    <a:cubicBezTo>
                      <a:pt x="10780" y="15488"/>
                      <a:pt x="15805" y="5805"/>
                      <a:pt x="15854" y="5732"/>
                    </a:cubicBezTo>
                    <a:lnTo>
                      <a:pt x="15878" y="5683"/>
                    </a:lnTo>
                    <a:lnTo>
                      <a:pt x="15097" y="4024"/>
                    </a:lnTo>
                    <a:lnTo>
                      <a:pt x="27439" y="268"/>
                    </a:lnTo>
                    <a:close/>
                    <a:moveTo>
                      <a:pt x="27512" y="0"/>
                    </a:moveTo>
                    <a:lnTo>
                      <a:pt x="14780" y="3878"/>
                    </a:lnTo>
                    <a:lnTo>
                      <a:pt x="15634" y="5659"/>
                    </a:lnTo>
                    <a:cubicBezTo>
                      <a:pt x="15244" y="6415"/>
                      <a:pt x="10390" y="15878"/>
                      <a:pt x="5927" y="29536"/>
                    </a:cubicBezTo>
                    <a:cubicBezTo>
                      <a:pt x="1268" y="43706"/>
                      <a:pt x="0" y="54828"/>
                      <a:pt x="0" y="54926"/>
                    </a:cubicBezTo>
                    <a:lnTo>
                      <a:pt x="0" y="55072"/>
                    </a:lnTo>
                    <a:lnTo>
                      <a:pt x="122" y="55072"/>
                    </a:lnTo>
                    <a:cubicBezTo>
                      <a:pt x="1273" y="54968"/>
                      <a:pt x="2426" y="54917"/>
                      <a:pt x="3579" y="54917"/>
                    </a:cubicBezTo>
                    <a:cubicBezTo>
                      <a:pt x="5944" y="54917"/>
                      <a:pt x="8306" y="55133"/>
                      <a:pt x="10634" y="55560"/>
                    </a:cubicBezTo>
                    <a:cubicBezTo>
                      <a:pt x="15951" y="56609"/>
                      <a:pt x="16683" y="57218"/>
                      <a:pt x="16732" y="57243"/>
                    </a:cubicBezTo>
                    <a:lnTo>
                      <a:pt x="16878" y="57169"/>
                    </a:lnTo>
                    <a:cubicBezTo>
                      <a:pt x="16902" y="56950"/>
                      <a:pt x="19097" y="36682"/>
                      <a:pt x="22195" y="23878"/>
                    </a:cubicBezTo>
                    <a:lnTo>
                      <a:pt x="29731" y="3927"/>
                    </a:lnTo>
                    <a:lnTo>
                      <a:pt x="27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7" name="Google Shape;7077;p61"/>
              <p:cNvSpPr/>
              <p:nvPr/>
            </p:nvSpPr>
            <p:spPr>
              <a:xfrm>
                <a:off x="6844096" y="3071926"/>
                <a:ext cx="819447" cy="1367207"/>
              </a:xfrm>
              <a:custGeom>
                <a:avLst/>
                <a:gdLst/>
                <a:ahLst/>
                <a:cxnLst/>
                <a:rect l="l" t="t" r="r" b="b"/>
                <a:pathLst>
                  <a:path w="33440" h="55793" extrusionOk="0">
                    <a:moveTo>
                      <a:pt x="9420" y="1"/>
                    </a:moveTo>
                    <a:cubicBezTo>
                      <a:pt x="9418" y="1"/>
                      <a:pt x="9417" y="1"/>
                      <a:pt x="9415" y="1"/>
                    </a:cubicBezTo>
                    <a:cubicBezTo>
                      <a:pt x="9415" y="1"/>
                      <a:pt x="3123" y="1343"/>
                      <a:pt x="2952" y="2147"/>
                    </a:cubicBezTo>
                    <a:cubicBezTo>
                      <a:pt x="2806" y="2928"/>
                      <a:pt x="1" y="13781"/>
                      <a:pt x="1" y="13781"/>
                    </a:cubicBezTo>
                    <a:lnTo>
                      <a:pt x="1074" y="20757"/>
                    </a:lnTo>
                    <a:cubicBezTo>
                      <a:pt x="2464" y="25708"/>
                      <a:pt x="4171" y="30586"/>
                      <a:pt x="6171" y="35342"/>
                    </a:cubicBezTo>
                    <a:cubicBezTo>
                      <a:pt x="9635" y="43683"/>
                      <a:pt x="16635" y="55610"/>
                      <a:pt x="16635" y="55610"/>
                    </a:cubicBezTo>
                    <a:cubicBezTo>
                      <a:pt x="17915" y="55731"/>
                      <a:pt x="19202" y="55792"/>
                      <a:pt x="20488" y="55792"/>
                    </a:cubicBezTo>
                    <a:cubicBezTo>
                      <a:pt x="21775" y="55792"/>
                      <a:pt x="23061" y="55731"/>
                      <a:pt x="24342" y="55610"/>
                    </a:cubicBezTo>
                    <a:cubicBezTo>
                      <a:pt x="28610" y="55171"/>
                      <a:pt x="33439" y="53732"/>
                      <a:pt x="33439" y="53732"/>
                    </a:cubicBezTo>
                    <a:cubicBezTo>
                      <a:pt x="29512" y="46366"/>
                      <a:pt x="25415" y="39098"/>
                      <a:pt x="22171" y="31391"/>
                    </a:cubicBezTo>
                    <a:cubicBezTo>
                      <a:pt x="20171" y="26610"/>
                      <a:pt x="18195" y="21830"/>
                      <a:pt x="16269" y="17025"/>
                    </a:cubicBezTo>
                    <a:cubicBezTo>
                      <a:pt x="15807" y="15907"/>
                      <a:pt x="9915" y="1"/>
                      <a:pt x="9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8" name="Google Shape;7078;p61"/>
              <p:cNvSpPr/>
              <p:nvPr/>
            </p:nvSpPr>
            <p:spPr>
              <a:xfrm>
                <a:off x="6841719" y="3069476"/>
                <a:ext cx="825402" cy="1372354"/>
              </a:xfrm>
              <a:custGeom>
                <a:avLst/>
                <a:gdLst/>
                <a:ahLst/>
                <a:cxnLst/>
                <a:rect l="l" t="t" r="r" b="b"/>
                <a:pathLst>
                  <a:path w="33683" h="56003" extrusionOk="0">
                    <a:moveTo>
                      <a:pt x="9512" y="199"/>
                    </a:moveTo>
                    <a:cubicBezTo>
                      <a:pt x="10073" y="784"/>
                      <a:pt x="13951" y="11076"/>
                      <a:pt x="15439" y="14979"/>
                    </a:cubicBezTo>
                    <a:cubicBezTo>
                      <a:pt x="15853" y="16101"/>
                      <a:pt x="16171" y="16930"/>
                      <a:pt x="16268" y="17149"/>
                    </a:cubicBezTo>
                    <a:cubicBezTo>
                      <a:pt x="18512" y="22686"/>
                      <a:pt x="20390" y="27271"/>
                      <a:pt x="22170" y="31539"/>
                    </a:cubicBezTo>
                    <a:cubicBezTo>
                      <a:pt x="24805" y="37783"/>
                      <a:pt x="28048" y="43856"/>
                      <a:pt x="31219" y="49710"/>
                    </a:cubicBezTo>
                    <a:cubicBezTo>
                      <a:pt x="31926" y="51075"/>
                      <a:pt x="32658" y="52417"/>
                      <a:pt x="33365" y="53758"/>
                    </a:cubicBezTo>
                    <a:cubicBezTo>
                      <a:pt x="32585" y="54002"/>
                      <a:pt x="28268" y="55222"/>
                      <a:pt x="24439" y="55588"/>
                    </a:cubicBezTo>
                    <a:cubicBezTo>
                      <a:pt x="23170" y="55710"/>
                      <a:pt x="21896" y="55770"/>
                      <a:pt x="20622" y="55770"/>
                    </a:cubicBezTo>
                    <a:cubicBezTo>
                      <a:pt x="19347" y="55770"/>
                      <a:pt x="18073" y="55710"/>
                      <a:pt x="16805" y="55588"/>
                    </a:cubicBezTo>
                    <a:cubicBezTo>
                      <a:pt x="16317" y="54783"/>
                      <a:pt x="9683" y="43368"/>
                      <a:pt x="6366" y="35393"/>
                    </a:cubicBezTo>
                    <a:cubicBezTo>
                      <a:pt x="4366" y="30637"/>
                      <a:pt x="2683" y="25783"/>
                      <a:pt x="1268" y="20832"/>
                    </a:cubicBezTo>
                    <a:lnTo>
                      <a:pt x="195" y="13881"/>
                    </a:lnTo>
                    <a:cubicBezTo>
                      <a:pt x="390" y="13198"/>
                      <a:pt x="3000" y="3052"/>
                      <a:pt x="3171" y="2247"/>
                    </a:cubicBezTo>
                    <a:cubicBezTo>
                      <a:pt x="3268" y="1735"/>
                      <a:pt x="7098" y="711"/>
                      <a:pt x="9512" y="199"/>
                    </a:cubicBezTo>
                    <a:close/>
                    <a:moveTo>
                      <a:pt x="9511" y="0"/>
                    </a:moveTo>
                    <a:cubicBezTo>
                      <a:pt x="9503" y="0"/>
                      <a:pt x="9495" y="1"/>
                      <a:pt x="9488" y="4"/>
                    </a:cubicBezTo>
                    <a:cubicBezTo>
                      <a:pt x="8439" y="223"/>
                      <a:pt x="3098" y="1443"/>
                      <a:pt x="2951" y="2223"/>
                    </a:cubicBezTo>
                    <a:cubicBezTo>
                      <a:pt x="2781" y="3003"/>
                      <a:pt x="25" y="13735"/>
                      <a:pt x="0" y="13857"/>
                    </a:cubicBezTo>
                    <a:lnTo>
                      <a:pt x="0" y="13881"/>
                    </a:lnTo>
                    <a:lnTo>
                      <a:pt x="0" y="13906"/>
                    </a:lnTo>
                    <a:lnTo>
                      <a:pt x="1049" y="20881"/>
                    </a:lnTo>
                    <a:cubicBezTo>
                      <a:pt x="2464" y="25857"/>
                      <a:pt x="4171" y="30710"/>
                      <a:pt x="6171" y="35490"/>
                    </a:cubicBezTo>
                    <a:cubicBezTo>
                      <a:pt x="9610" y="43734"/>
                      <a:pt x="16585" y="55636"/>
                      <a:pt x="16658" y="55758"/>
                    </a:cubicBezTo>
                    <a:lnTo>
                      <a:pt x="16683" y="55807"/>
                    </a:lnTo>
                    <a:lnTo>
                      <a:pt x="16732" y="55807"/>
                    </a:lnTo>
                    <a:cubicBezTo>
                      <a:pt x="18000" y="55929"/>
                      <a:pt x="19268" y="56002"/>
                      <a:pt x="20561" y="56002"/>
                    </a:cubicBezTo>
                    <a:cubicBezTo>
                      <a:pt x="21707" y="56002"/>
                      <a:pt x="23024" y="55953"/>
                      <a:pt x="24439" y="55807"/>
                    </a:cubicBezTo>
                    <a:cubicBezTo>
                      <a:pt x="28682" y="55368"/>
                      <a:pt x="33512" y="53929"/>
                      <a:pt x="33560" y="53929"/>
                    </a:cubicBezTo>
                    <a:lnTo>
                      <a:pt x="33682" y="53905"/>
                    </a:lnTo>
                    <a:lnTo>
                      <a:pt x="33609" y="53783"/>
                    </a:lnTo>
                    <a:cubicBezTo>
                      <a:pt x="32878" y="52393"/>
                      <a:pt x="32146" y="51002"/>
                      <a:pt x="31390" y="49636"/>
                    </a:cubicBezTo>
                    <a:cubicBezTo>
                      <a:pt x="28243" y="43759"/>
                      <a:pt x="24975" y="37710"/>
                      <a:pt x="22366" y="31466"/>
                    </a:cubicBezTo>
                    <a:cubicBezTo>
                      <a:pt x="20585" y="27198"/>
                      <a:pt x="18707" y="22637"/>
                      <a:pt x="16463" y="17076"/>
                    </a:cubicBezTo>
                    <a:cubicBezTo>
                      <a:pt x="16366" y="16857"/>
                      <a:pt x="16049" y="16028"/>
                      <a:pt x="15634" y="14906"/>
                    </a:cubicBezTo>
                    <a:cubicBezTo>
                      <a:pt x="10513" y="1392"/>
                      <a:pt x="9794" y="0"/>
                      <a:pt x="9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9" name="Google Shape;7079;p61"/>
              <p:cNvSpPr/>
              <p:nvPr/>
            </p:nvSpPr>
            <p:spPr>
              <a:xfrm>
                <a:off x="6564391" y="2434194"/>
                <a:ext cx="205033" cy="167884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6851" extrusionOk="0">
                    <a:moveTo>
                      <a:pt x="6392" y="0"/>
                    </a:moveTo>
                    <a:cubicBezTo>
                      <a:pt x="5810" y="0"/>
                      <a:pt x="5055" y="1788"/>
                      <a:pt x="3634" y="2294"/>
                    </a:cubicBezTo>
                    <a:cubicBezTo>
                      <a:pt x="1708" y="2977"/>
                      <a:pt x="830" y="2562"/>
                      <a:pt x="415" y="2904"/>
                    </a:cubicBezTo>
                    <a:cubicBezTo>
                      <a:pt x="0" y="3245"/>
                      <a:pt x="147" y="3538"/>
                      <a:pt x="415" y="4465"/>
                    </a:cubicBezTo>
                    <a:cubicBezTo>
                      <a:pt x="683" y="5391"/>
                      <a:pt x="1147" y="6318"/>
                      <a:pt x="2488" y="6611"/>
                    </a:cubicBezTo>
                    <a:cubicBezTo>
                      <a:pt x="3077" y="6731"/>
                      <a:pt x="3910" y="6851"/>
                      <a:pt x="4738" y="6851"/>
                    </a:cubicBezTo>
                    <a:cubicBezTo>
                      <a:pt x="5762" y="6851"/>
                      <a:pt x="6778" y="6668"/>
                      <a:pt x="7317" y="6074"/>
                    </a:cubicBezTo>
                    <a:cubicBezTo>
                      <a:pt x="8268" y="4977"/>
                      <a:pt x="8000" y="3318"/>
                      <a:pt x="8000" y="3318"/>
                    </a:cubicBezTo>
                    <a:cubicBezTo>
                      <a:pt x="8000" y="3318"/>
                      <a:pt x="8366" y="2196"/>
                      <a:pt x="7610" y="1513"/>
                    </a:cubicBezTo>
                    <a:cubicBezTo>
                      <a:pt x="6854" y="855"/>
                      <a:pt x="7025" y="26"/>
                      <a:pt x="6415" y="1"/>
                    </a:cubicBezTo>
                    <a:cubicBezTo>
                      <a:pt x="6407" y="1"/>
                      <a:pt x="6399" y="0"/>
                      <a:pt x="63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0" name="Google Shape;7080;p61"/>
              <p:cNvSpPr/>
              <p:nvPr/>
            </p:nvSpPr>
            <p:spPr>
              <a:xfrm>
                <a:off x="6514180" y="2489209"/>
                <a:ext cx="448270" cy="621888"/>
              </a:xfrm>
              <a:custGeom>
                <a:avLst/>
                <a:gdLst/>
                <a:ahLst/>
                <a:cxnLst/>
                <a:rect l="l" t="t" r="r" b="b"/>
                <a:pathLst>
                  <a:path w="18293" h="25378" extrusionOk="0">
                    <a:moveTo>
                      <a:pt x="13049" y="0"/>
                    </a:moveTo>
                    <a:lnTo>
                      <a:pt x="9610" y="122"/>
                    </a:lnTo>
                    <a:cubicBezTo>
                      <a:pt x="9610" y="122"/>
                      <a:pt x="7025" y="1073"/>
                      <a:pt x="6903" y="1073"/>
                    </a:cubicBezTo>
                    <a:cubicBezTo>
                      <a:pt x="6757" y="1073"/>
                      <a:pt x="4147" y="1854"/>
                      <a:pt x="3001" y="3146"/>
                    </a:cubicBezTo>
                    <a:cubicBezTo>
                      <a:pt x="2562" y="3634"/>
                      <a:pt x="2074" y="4634"/>
                      <a:pt x="1635" y="5829"/>
                    </a:cubicBezTo>
                    <a:cubicBezTo>
                      <a:pt x="1391" y="6512"/>
                      <a:pt x="1147" y="7268"/>
                      <a:pt x="927" y="8024"/>
                    </a:cubicBezTo>
                    <a:cubicBezTo>
                      <a:pt x="586" y="9244"/>
                      <a:pt x="342" y="10512"/>
                      <a:pt x="220" y="11780"/>
                    </a:cubicBezTo>
                    <a:cubicBezTo>
                      <a:pt x="1" y="14439"/>
                      <a:pt x="3513" y="19146"/>
                      <a:pt x="4220" y="20878"/>
                    </a:cubicBezTo>
                    <a:cubicBezTo>
                      <a:pt x="4952" y="22634"/>
                      <a:pt x="4903" y="23122"/>
                      <a:pt x="5220" y="24073"/>
                    </a:cubicBezTo>
                    <a:cubicBezTo>
                      <a:pt x="5492" y="24950"/>
                      <a:pt x="5736" y="25377"/>
                      <a:pt x="6447" y="25377"/>
                    </a:cubicBezTo>
                    <a:cubicBezTo>
                      <a:pt x="6882" y="25377"/>
                      <a:pt x="7492" y="25217"/>
                      <a:pt x="8391" y="24902"/>
                    </a:cubicBezTo>
                    <a:cubicBezTo>
                      <a:pt x="10635" y="24122"/>
                      <a:pt x="18293" y="22000"/>
                      <a:pt x="18293" y="22000"/>
                    </a:cubicBezTo>
                    <a:cubicBezTo>
                      <a:pt x="18293" y="22000"/>
                      <a:pt x="17317" y="14146"/>
                      <a:pt x="17171" y="13097"/>
                    </a:cubicBezTo>
                    <a:cubicBezTo>
                      <a:pt x="17025" y="12024"/>
                      <a:pt x="13049" y="0"/>
                      <a:pt x="13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1" name="Google Shape;7081;p61"/>
              <p:cNvSpPr/>
              <p:nvPr/>
            </p:nvSpPr>
            <p:spPr>
              <a:xfrm>
                <a:off x="6783127" y="2486464"/>
                <a:ext cx="885194" cy="1556092"/>
              </a:xfrm>
              <a:custGeom>
                <a:avLst/>
                <a:gdLst/>
                <a:ahLst/>
                <a:cxnLst/>
                <a:rect l="l" t="t" r="r" b="b"/>
                <a:pathLst>
                  <a:path w="36123" h="63501" extrusionOk="0">
                    <a:moveTo>
                      <a:pt x="3677" y="0"/>
                    </a:moveTo>
                    <a:cubicBezTo>
                      <a:pt x="2655" y="0"/>
                      <a:pt x="1633" y="49"/>
                      <a:pt x="611" y="161"/>
                    </a:cubicBezTo>
                    <a:cubicBezTo>
                      <a:pt x="611" y="161"/>
                      <a:pt x="1" y="5014"/>
                      <a:pt x="1733" y="12795"/>
                    </a:cubicBezTo>
                    <a:cubicBezTo>
                      <a:pt x="3464" y="20575"/>
                      <a:pt x="20098" y="63501"/>
                      <a:pt x="20098" y="63501"/>
                    </a:cubicBezTo>
                    <a:cubicBezTo>
                      <a:pt x="20098" y="63501"/>
                      <a:pt x="26196" y="62525"/>
                      <a:pt x="29293" y="61891"/>
                    </a:cubicBezTo>
                    <a:cubicBezTo>
                      <a:pt x="32391" y="61257"/>
                      <a:pt x="36122" y="59769"/>
                      <a:pt x="36122" y="59769"/>
                    </a:cubicBezTo>
                    <a:cubicBezTo>
                      <a:pt x="36122" y="59769"/>
                      <a:pt x="26196" y="40672"/>
                      <a:pt x="24586" y="36843"/>
                    </a:cubicBezTo>
                    <a:cubicBezTo>
                      <a:pt x="22976" y="32989"/>
                      <a:pt x="12245" y="7551"/>
                      <a:pt x="12245" y="7551"/>
                    </a:cubicBezTo>
                    <a:lnTo>
                      <a:pt x="9806" y="844"/>
                    </a:lnTo>
                    <a:cubicBezTo>
                      <a:pt x="8342" y="429"/>
                      <a:pt x="6806" y="161"/>
                      <a:pt x="5294" y="39"/>
                    </a:cubicBezTo>
                    <a:cubicBezTo>
                      <a:pt x="4755" y="14"/>
                      <a:pt x="4216" y="0"/>
                      <a:pt x="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2" name="Google Shape;7082;p61"/>
              <p:cNvSpPr/>
              <p:nvPr/>
            </p:nvSpPr>
            <p:spPr>
              <a:xfrm>
                <a:off x="6974391" y="2507123"/>
                <a:ext cx="341306" cy="335866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13706" extrusionOk="0">
                    <a:moveTo>
                      <a:pt x="2001" y="1"/>
                    </a:moveTo>
                    <a:lnTo>
                      <a:pt x="1" y="8367"/>
                    </a:lnTo>
                    <a:cubicBezTo>
                      <a:pt x="1" y="8367"/>
                      <a:pt x="1976" y="12976"/>
                      <a:pt x="6098" y="13586"/>
                    </a:cubicBezTo>
                    <a:cubicBezTo>
                      <a:pt x="6658" y="13669"/>
                      <a:pt x="7211" y="13705"/>
                      <a:pt x="7748" y="13705"/>
                    </a:cubicBezTo>
                    <a:cubicBezTo>
                      <a:pt x="11146" y="13705"/>
                      <a:pt x="13927" y="12269"/>
                      <a:pt x="13927" y="12269"/>
                    </a:cubicBezTo>
                    <a:lnTo>
                      <a:pt x="10269" y="2854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3" name="Google Shape;7083;p61"/>
              <p:cNvSpPr/>
              <p:nvPr/>
            </p:nvSpPr>
            <p:spPr>
              <a:xfrm>
                <a:off x="5825651" y="2547777"/>
                <a:ext cx="126127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6928" extrusionOk="0">
                    <a:moveTo>
                      <a:pt x="3805" y="0"/>
                    </a:moveTo>
                    <a:cubicBezTo>
                      <a:pt x="3488" y="49"/>
                      <a:pt x="781" y="464"/>
                      <a:pt x="318" y="927"/>
                    </a:cubicBezTo>
                    <a:cubicBezTo>
                      <a:pt x="98" y="1122"/>
                      <a:pt x="1" y="1415"/>
                      <a:pt x="74" y="1683"/>
                    </a:cubicBezTo>
                    <a:cubicBezTo>
                      <a:pt x="147" y="1976"/>
                      <a:pt x="391" y="2220"/>
                      <a:pt x="708" y="2293"/>
                    </a:cubicBezTo>
                    <a:cubicBezTo>
                      <a:pt x="803" y="2323"/>
                      <a:pt x="940" y="2336"/>
                      <a:pt x="1105" y="2336"/>
                    </a:cubicBezTo>
                    <a:cubicBezTo>
                      <a:pt x="1872" y="2336"/>
                      <a:pt x="3233" y="2061"/>
                      <a:pt x="3635" y="2000"/>
                    </a:cubicBezTo>
                    <a:cubicBezTo>
                      <a:pt x="3708" y="3025"/>
                      <a:pt x="3854" y="4025"/>
                      <a:pt x="4074" y="5049"/>
                    </a:cubicBezTo>
                    <a:cubicBezTo>
                      <a:pt x="4220" y="5708"/>
                      <a:pt x="4537" y="6317"/>
                      <a:pt x="4952" y="6878"/>
                    </a:cubicBezTo>
                    <a:cubicBezTo>
                      <a:pt x="4952" y="6903"/>
                      <a:pt x="4976" y="6903"/>
                      <a:pt x="5025" y="6927"/>
                    </a:cubicBezTo>
                    <a:cubicBezTo>
                      <a:pt x="5098" y="6927"/>
                      <a:pt x="5147" y="6805"/>
                      <a:pt x="5098" y="6732"/>
                    </a:cubicBezTo>
                    <a:cubicBezTo>
                      <a:pt x="4708" y="6220"/>
                      <a:pt x="4415" y="5610"/>
                      <a:pt x="4269" y="4976"/>
                    </a:cubicBezTo>
                    <a:cubicBezTo>
                      <a:pt x="4049" y="3951"/>
                      <a:pt x="3903" y="2903"/>
                      <a:pt x="3830" y="1854"/>
                    </a:cubicBezTo>
                    <a:cubicBezTo>
                      <a:pt x="3830" y="1781"/>
                      <a:pt x="3757" y="1756"/>
                      <a:pt x="3683" y="1756"/>
                    </a:cubicBezTo>
                    <a:cubicBezTo>
                      <a:pt x="3145" y="1876"/>
                      <a:pt x="1841" y="2142"/>
                      <a:pt x="1130" y="2142"/>
                    </a:cubicBezTo>
                    <a:cubicBezTo>
                      <a:pt x="971" y="2142"/>
                      <a:pt x="841" y="2129"/>
                      <a:pt x="757" y="2098"/>
                    </a:cubicBezTo>
                    <a:cubicBezTo>
                      <a:pt x="537" y="2049"/>
                      <a:pt x="342" y="1878"/>
                      <a:pt x="269" y="1659"/>
                    </a:cubicBezTo>
                    <a:cubicBezTo>
                      <a:pt x="220" y="1439"/>
                      <a:pt x="318" y="1244"/>
                      <a:pt x="464" y="1098"/>
                    </a:cubicBezTo>
                    <a:cubicBezTo>
                      <a:pt x="830" y="732"/>
                      <a:pt x="3001" y="342"/>
                      <a:pt x="3830" y="220"/>
                    </a:cubicBezTo>
                    <a:cubicBezTo>
                      <a:pt x="3879" y="220"/>
                      <a:pt x="3927" y="171"/>
                      <a:pt x="3927" y="98"/>
                    </a:cubicBezTo>
                    <a:cubicBezTo>
                      <a:pt x="3903" y="49"/>
                      <a:pt x="3854" y="0"/>
                      <a:pt x="3805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4" name="Google Shape;7084;p61"/>
              <p:cNvSpPr/>
              <p:nvPr/>
            </p:nvSpPr>
            <p:spPr>
              <a:xfrm>
                <a:off x="5882602" y="2611418"/>
                <a:ext cx="39306" cy="30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238" extrusionOk="0">
                    <a:moveTo>
                      <a:pt x="1469" y="1"/>
                    </a:moveTo>
                    <a:cubicBezTo>
                      <a:pt x="1414" y="1"/>
                      <a:pt x="1359" y="37"/>
                      <a:pt x="1359" y="111"/>
                    </a:cubicBezTo>
                    <a:cubicBezTo>
                      <a:pt x="1384" y="403"/>
                      <a:pt x="1262" y="672"/>
                      <a:pt x="1067" y="891"/>
                    </a:cubicBezTo>
                    <a:cubicBezTo>
                      <a:pt x="921" y="984"/>
                      <a:pt x="755" y="1026"/>
                      <a:pt x="589" y="1026"/>
                    </a:cubicBezTo>
                    <a:cubicBezTo>
                      <a:pt x="450" y="1026"/>
                      <a:pt x="312" y="996"/>
                      <a:pt x="189" y="940"/>
                    </a:cubicBezTo>
                    <a:cubicBezTo>
                      <a:pt x="180" y="938"/>
                      <a:pt x="172" y="938"/>
                      <a:pt x="164" y="938"/>
                    </a:cubicBezTo>
                    <a:cubicBezTo>
                      <a:pt x="37" y="938"/>
                      <a:pt x="1" y="1113"/>
                      <a:pt x="116" y="1159"/>
                    </a:cubicBezTo>
                    <a:cubicBezTo>
                      <a:pt x="286" y="1208"/>
                      <a:pt x="457" y="1233"/>
                      <a:pt x="628" y="1233"/>
                    </a:cubicBezTo>
                    <a:cubicBezTo>
                      <a:pt x="656" y="1236"/>
                      <a:pt x="684" y="1237"/>
                      <a:pt x="712" y="1237"/>
                    </a:cubicBezTo>
                    <a:cubicBezTo>
                      <a:pt x="897" y="1237"/>
                      <a:pt x="1061" y="1168"/>
                      <a:pt x="1189" y="1062"/>
                    </a:cubicBezTo>
                    <a:cubicBezTo>
                      <a:pt x="1457" y="818"/>
                      <a:pt x="1603" y="476"/>
                      <a:pt x="1579" y="111"/>
                    </a:cubicBezTo>
                    <a:cubicBezTo>
                      <a:pt x="1579" y="37"/>
                      <a:pt x="1524" y="1"/>
                      <a:pt x="1469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5" name="Google Shape;7085;p61"/>
              <p:cNvSpPr/>
              <p:nvPr/>
            </p:nvSpPr>
            <p:spPr>
              <a:xfrm>
                <a:off x="6801114" y="2489185"/>
                <a:ext cx="237846" cy="892350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36415" extrusionOk="0">
                    <a:moveTo>
                      <a:pt x="146" y="1"/>
                    </a:moveTo>
                    <a:cubicBezTo>
                      <a:pt x="74" y="1"/>
                      <a:pt x="0" y="69"/>
                      <a:pt x="47" y="148"/>
                    </a:cubicBezTo>
                    <a:cubicBezTo>
                      <a:pt x="72" y="221"/>
                      <a:pt x="2462" y="5903"/>
                      <a:pt x="4950" y="9781"/>
                    </a:cubicBezTo>
                    <a:cubicBezTo>
                      <a:pt x="5755" y="11050"/>
                      <a:pt x="6511" y="12196"/>
                      <a:pt x="7169" y="13196"/>
                    </a:cubicBezTo>
                    <a:cubicBezTo>
                      <a:pt x="8486" y="15196"/>
                      <a:pt x="9437" y="16635"/>
                      <a:pt x="9462" y="17050"/>
                    </a:cubicBezTo>
                    <a:cubicBezTo>
                      <a:pt x="9486" y="17342"/>
                      <a:pt x="9413" y="20074"/>
                      <a:pt x="9316" y="22952"/>
                    </a:cubicBezTo>
                    <a:cubicBezTo>
                      <a:pt x="9218" y="26098"/>
                      <a:pt x="9096" y="29659"/>
                      <a:pt x="9096" y="31025"/>
                    </a:cubicBezTo>
                    <a:cubicBezTo>
                      <a:pt x="9096" y="33635"/>
                      <a:pt x="9267" y="36269"/>
                      <a:pt x="9267" y="36293"/>
                    </a:cubicBezTo>
                    <a:cubicBezTo>
                      <a:pt x="9267" y="36366"/>
                      <a:pt x="9316" y="36415"/>
                      <a:pt x="9389" y="36415"/>
                    </a:cubicBezTo>
                    <a:cubicBezTo>
                      <a:pt x="9437" y="36415"/>
                      <a:pt x="9486" y="36366"/>
                      <a:pt x="9486" y="36293"/>
                    </a:cubicBezTo>
                    <a:cubicBezTo>
                      <a:pt x="9486" y="36269"/>
                      <a:pt x="9316" y="33635"/>
                      <a:pt x="9316" y="31025"/>
                    </a:cubicBezTo>
                    <a:cubicBezTo>
                      <a:pt x="9316" y="29659"/>
                      <a:pt x="9413" y="26098"/>
                      <a:pt x="9511" y="22976"/>
                    </a:cubicBezTo>
                    <a:cubicBezTo>
                      <a:pt x="9608" y="19952"/>
                      <a:pt x="9706" y="17342"/>
                      <a:pt x="9681" y="17025"/>
                    </a:cubicBezTo>
                    <a:cubicBezTo>
                      <a:pt x="9633" y="16586"/>
                      <a:pt x="8755" y="15269"/>
                      <a:pt x="7340" y="13074"/>
                    </a:cubicBezTo>
                    <a:cubicBezTo>
                      <a:pt x="6681" y="12074"/>
                      <a:pt x="5925" y="10928"/>
                      <a:pt x="5121" y="9684"/>
                    </a:cubicBezTo>
                    <a:cubicBezTo>
                      <a:pt x="2633" y="5806"/>
                      <a:pt x="243" y="123"/>
                      <a:pt x="243" y="74"/>
                    </a:cubicBezTo>
                    <a:cubicBezTo>
                      <a:pt x="225" y="22"/>
                      <a:pt x="186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6" name="Google Shape;7086;p61"/>
              <p:cNvSpPr/>
              <p:nvPr/>
            </p:nvSpPr>
            <p:spPr>
              <a:xfrm>
                <a:off x="6324116" y="2827312"/>
                <a:ext cx="207141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52958" extrusionOk="0">
                    <a:moveTo>
                      <a:pt x="8346" y="1"/>
                    </a:moveTo>
                    <a:cubicBezTo>
                      <a:pt x="8301" y="1"/>
                      <a:pt x="8255" y="26"/>
                      <a:pt x="8244" y="81"/>
                    </a:cubicBezTo>
                    <a:lnTo>
                      <a:pt x="25" y="52811"/>
                    </a:lnTo>
                    <a:cubicBezTo>
                      <a:pt x="1" y="52885"/>
                      <a:pt x="49" y="52933"/>
                      <a:pt x="98" y="52933"/>
                    </a:cubicBezTo>
                    <a:lnTo>
                      <a:pt x="123" y="52958"/>
                    </a:lnTo>
                    <a:cubicBezTo>
                      <a:pt x="171" y="52958"/>
                      <a:pt x="220" y="52909"/>
                      <a:pt x="220" y="52860"/>
                    </a:cubicBezTo>
                    <a:lnTo>
                      <a:pt x="8440" y="105"/>
                    </a:lnTo>
                    <a:cubicBezTo>
                      <a:pt x="8453" y="38"/>
                      <a:pt x="8400" y="1"/>
                      <a:pt x="8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7" name="Google Shape;7087;p61"/>
              <p:cNvSpPr/>
              <p:nvPr/>
            </p:nvSpPr>
            <p:spPr>
              <a:xfrm>
                <a:off x="6423926" y="2551796"/>
                <a:ext cx="174182" cy="829739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33860" extrusionOk="0">
                    <a:moveTo>
                      <a:pt x="6967" y="1"/>
                    </a:moveTo>
                    <a:cubicBezTo>
                      <a:pt x="6935" y="1"/>
                      <a:pt x="6902" y="17"/>
                      <a:pt x="6879" y="56"/>
                    </a:cubicBezTo>
                    <a:cubicBezTo>
                      <a:pt x="6830" y="129"/>
                      <a:pt x="2879" y="7470"/>
                      <a:pt x="1610" y="11397"/>
                    </a:cubicBezTo>
                    <a:cubicBezTo>
                      <a:pt x="318" y="15348"/>
                      <a:pt x="25" y="16348"/>
                      <a:pt x="1" y="16934"/>
                    </a:cubicBezTo>
                    <a:cubicBezTo>
                      <a:pt x="1" y="17007"/>
                      <a:pt x="25" y="17202"/>
                      <a:pt x="74" y="17641"/>
                    </a:cubicBezTo>
                    <a:cubicBezTo>
                      <a:pt x="220" y="18665"/>
                      <a:pt x="489" y="20811"/>
                      <a:pt x="586" y="23299"/>
                    </a:cubicBezTo>
                    <a:cubicBezTo>
                      <a:pt x="781" y="27933"/>
                      <a:pt x="659" y="33689"/>
                      <a:pt x="659" y="33762"/>
                    </a:cubicBezTo>
                    <a:cubicBezTo>
                      <a:pt x="659" y="33811"/>
                      <a:pt x="708" y="33860"/>
                      <a:pt x="781" y="33860"/>
                    </a:cubicBezTo>
                    <a:cubicBezTo>
                      <a:pt x="830" y="33860"/>
                      <a:pt x="879" y="33811"/>
                      <a:pt x="879" y="33762"/>
                    </a:cubicBezTo>
                    <a:cubicBezTo>
                      <a:pt x="879" y="33689"/>
                      <a:pt x="1001" y="27933"/>
                      <a:pt x="806" y="23275"/>
                    </a:cubicBezTo>
                    <a:cubicBezTo>
                      <a:pt x="708" y="20787"/>
                      <a:pt x="415" y="18641"/>
                      <a:pt x="293" y="17616"/>
                    </a:cubicBezTo>
                    <a:cubicBezTo>
                      <a:pt x="245" y="17275"/>
                      <a:pt x="196" y="16982"/>
                      <a:pt x="220" y="16934"/>
                    </a:cubicBezTo>
                    <a:cubicBezTo>
                      <a:pt x="245" y="16373"/>
                      <a:pt x="537" y="15397"/>
                      <a:pt x="1830" y="11446"/>
                    </a:cubicBezTo>
                    <a:cubicBezTo>
                      <a:pt x="3074" y="7543"/>
                      <a:pt x="7025" y="227"/>
                      <a:pt x="7074" y="178"/>
                    </a:cubicBezTo>
                    <a:cubicBezTo>
                      <a:pt x="7107" y="78"/>
                      <a:pt x="7038" y="1"/>
                      <a:pt x="69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8" name="Google Shape;7088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rgbClr val="65A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9" name="Google Shape;7089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0" name="Google Shape;7090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1" name="Google Shape;7091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2" name="Google Shape;7092;p61"/>
              <p:cNvSpPr/>
              <p:nvPr/>
            </p:nvSpPr>
            <p:spPr>
              <a:xfrm>
                <a:off x="5463461" y="3847134"/>
                <a:ext cx="20339" cy="1727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050" extrusionOk="0">
                    <a:moveTo>
                      <a:pt x="0" y="0"/>
                    </a:moveTo>
                    <a:lnTo>
                      <a:pt x="830" y="7049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3" name="Google Shape;7093;p61"/>
              <p:cNvSpPr/>
              <p:nvPr/>
            </p:nvSpPr>
            <p:spPr>
              <a:xfrm>
                <a:off x="5076041" y="3140801"/>
                <a:ext cx="675382" cy="467408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19074" extrusionOk="0">
                    <a:moveTo>
                      <a:pt x="3049" y="0"/>
                    </a:moveTo>
                    <a:lnTo>
                      <a:pt x="0" y="5512"/>
                    </a:lnTo>
                    <a:lnTo>
                      <a:pt x="24512" y="19073"/>
                    </a:lnTo>
                    <a:lnTo>
                      <a:pt x="27561" y="13561"/>
                    </a:lnTo>
                    <a:lnTo>
                      <a:pt x="30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4" name="Google Shape;7094;p61"/>
              <p:cNvSpPr/>
              <p:nvPr/>
            </p:nvSpPr>
            <p:spPr>
              <a:xfrm>
                <a:off x="5145504" y="1644087"/>
                <a:ext cx="1434425" cy="1834273"/>
              </a:xfrm>
              <a:custGeom>
                <a:avLst/>
                <a:gdLst/>
                <a:ahLst/>
                <a:cxnLst/>
                <a:rect l="l" t="t" r="r" b="b"/>
                <a:pathLst>
                  <a:path w="58536" h="74853" extrusionOk="0">
                    <a:moveTo>
                      <a:pt x="34048" y="0"/>
                    </a:moveTo>
                    <a:lnTo>
                      <a:pt x="0" y="61291"/>
                    </a:lnTo>
                    <a:lnTo>
                      <a:pt x="24512" y="74852"/>
                    </a:lnTo>
                    <a:lnTo>
                      <a:pt x="58535" y="13561"/>
                    </a:lnTo>
                    <a:lnTo>
                      <a:pt x="340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5" name="Google Shape;7095;p61"/>
              <p:cNvSpPr/>
              <p:nvPr/>
            </p:nvSpPr>
            <p:spPr>
              <a:xfrm>
                <a:off x="6268538" y="1309978"/>
                <a:ext cx="341894" cy="378357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5440" extrusionOk="0">
                    <a:moveTo>
                      <a:pt x="8756" y="0"/>
                    </a:moveTo>
                    <a:lnTo>
                      <a:pt x="0" y="9707"/>
                    </a:lnTo>
                    <a:lnTo>
                      <a:pt x="5171" y="12585"/>
                    </a:lnTo>
                    <a:lnTo>
                      <a:pt x="10342" y="15439"/>
                    </a:lnTo>
                    <a:lnTo>
                      <a:pt x="13951" y="2878"/>
                    </a:lnTo>
                    <a:lnTo>
                      <a:pt x="11342" y="1439"/>
                    </a:lnTo>
                    <a:lnTo>
                      <a:pt x="8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6" name="Google Shape;7096;p61"/>
              <p:cNvSpPr/>
              <p:nvPr/>
            </p:nvSpPr>
            <p:spPr>
              <a:xfrm>
                <a:off x="6533319" y="475025"/>
                <a:ext cx="489512" cy="877402"/>
              </a:xfrm>
              <a:custGeom>
                <a:avLst/>
                <a:gdLst/>
                <a:ahLst/>
                <a:cxnLst/>
                <a:rect l="l" t="t" r="r" b="b"/>
                <a:pathLst>
                  <a:path w="19976" h="35805" extrusionOk="0">
                    <a:moveTo>
                      <a:pt x="19561" y="0"/>
                    </a:moveTo>
                    <a:lnTo>
                      <a:pt x="0" y="35219"/>
                    </a:lnTo>
                    <a:lnTo>
                      <a:pt x="1098" y="35804"/>
                    </a:lnTo>
                    <a:lnTo>
                      <a:pt x="19975" y="1805"/>
                    </a:lnTo>
                    <a:lnTo>
                      <a:pt x="19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7" name="Google Shape;7097;p61"/>
              <p:cNvSpPr/>
              <p:nvPr/>
            </p:nvSpPr>
            <p:spPr>
              <a:xfrm>
                <a:off x="6225506" y="1993732"/>
                <a:ext cx="233704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27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27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8" name="Google Shape;7098;p61"/>
              <p:cNvSpPr/>
              <p:nvPr/>
            </p:nvSpPr>
            <p:spPr>
              <a:xfrm>
                <a:off x="6158557" y="2113858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513" y="0"/>
                    </a:moveTo>
                    <a:lnTo>
                      <a:pt x="1" y="878"/>
                    </a:lnTo>
                    <a:lnTo>
                      <a:pt x="9049" y="5903"/>
                    </a:lnTo>
                    <a:lnTo>
                      <a:pt x="9561" y="5000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9" name="Google Shape;7099;p61"/>
              <p:cNvSpPr/>
              <p:nvPr/>
            </p:nvSpPr>
            <p:spPr>
              <a:xfrm>
                <a:off x="6100578" y="2220236"/>
                <a:ext cx="233729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4" extrusionOk="0">
                    <a:moveTo>
                      <a:pt x="489" y="1"/>
                    </a:moveTo>
                    <a:lnTo>
                      <a:pt x="1" y="903"/>
                    </a:lnTo>
                    <a:lnTo>
                      <a:pt x="9050" y="5903"/>
                    </a:lnTo>
                    <a:lnTo>
                      <a:pt x="9537" y="5001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0" name="Google Shape;7100;p61"/>
              <p:cNvSpPr/>
              <p:nvPr/>
            </p:nvSpPr>
            <p:spPr>
              <a:xfrm>
                <a:off x="6033653" y="233977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61" y="5025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1" name="Google Shape;7101;p61"/>
              <p:cNvSpPr/>
              <p:nvPr/>
            </p:nvSpPr>
            <p:spPr>
              <a:xfrm>
                <a:off x="5820285" y="2389986"/>
                <a:ext cx="375956" cy="222946"/>
              </a:xfrm>
              <a:custGeom>
                <a:avLst/>
                <a:gdLst/>
                <a:ahLst/>
                <a:cxnLst/>
                <a:rect l="l" t="t" r="r" b="b"/>
                <a:pathLst>
                  <a:path w="15342" h="9098" extrusionOk="0">
                    <a:moveTo>
                      <a:pt x="512" y="0"/>
                    </a:moveTo>
                    <a:lnTo>
                      <a:pt x="0" y="879"/>
                    </a:lnTo>
                    <a:lnTo>
                      <a:pt x="14829" y="9098"/>
                    </a:lnTo>
                    <a:lnTo>
                      <a:pt x="15341" y="8195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2" name="Google Shape;7102;p61"/>
              <p:cNvSpPr/>
              <p:nvPr/>
            </p:nvSpPr>
            <p:spPr>
              <a:xfrm>
                <a:off x="5895590" y="2587819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7" y="500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3" name="Google Shape;7103;p61"/>
              <p:cNvSpPr/>
              <p:nvPr/>
            </p:nvSpPr>
            <p:spPr>
              <a:xfrm>
                <a:off x="5837022" y="2694198"/>
                <a:ext cx="234292" cy="145266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5928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28"/>
                    </a:lnTo>
                    <a:lnTo>
                      <a:pt x="9561" y="502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4" name="Google Shape;7104;p61"/>
              <p:cNvSpPr/>
              <p:nvPr/>
            </p:nvSpPr>
            <p:spPr>
              <a:xfrm>
                <a:off x="5770661" y="2814349"/>
                <a:ext cx="233729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3" extrusionOk="0">
                    <a:moveTo>
                      <a:pt x="489" y="0"/>
                    </a:moveTo>
                    <a:lnTo>
                      <a:pt x="1" y="878"/>
                    </a:lnTo>
                    <a:lnTo>
                      <a:pt x="9049" y="5902"/>
                    </a:lnTo>
                    <a:lnTo>
                      <a:pt x="9537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5" name="Google Shape;7105;p61"/>
              <p:cNvSpPr/>
              <p:nvPr/>
            </p:nvSpPr>
            <p:spPr>
              <a:xfrm>
                <a:off x="5710893" y="2920139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489" y="0"/>
                    </a:moveTo>
                    <a:lnTo>
                      <a:pt x="1" y="903"/>
                    </a:lnTo>
                    <a:lnTo>
                      <a:pt x="9049" y="5902"/>
                    </a:lnTo>
                    <a:lnTo>
                      <a:pt x="9562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6" name="Google Shape;7106;p61"/>
              <p:cNvSpPr/>
              <p:nvPr/>
            </p:nvSpPr>
            <p:spPr>
              <a:xfrm>
                <a:off x="5502915" y="2961357"/>
                <a:ext cx="375343" cy="222971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9099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14829" y="9098"/>
                    </a:lnTo>
                    <a:lnTo>
                      <a:pt x="15317" y="8220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7" name="Google Shape;7107;p61"/>
              <p:cNvSpPr/>
              <p:nvPr/>
            </p:nvSpPr>
            <p:spPr>
              <a:xfrm>
                <a:off x="5585988" y="314664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488" y="1"/>
                    </a:moveTo>
                    <a:lnTo>
                      <a:pt x="0" y="879"/>
                    </a:lnTo>
                    <a:lnTo>
                      <a:pt x="9049" y="5903"/>
                    </a:lnTo>
                    <a:lnTo>
                      <a:pt x="9561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8" name="Google Shape;7108;p61"/>
              <p:cNvSpPr/>
              <p:nvPr/>
            </p:nvSpPr>
            <p:spPr>
              <a:xfrm>
                <a:off x="5519652" y="3266182"/>
                <a:ext cx="233704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4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6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9" name="Google Shape;7109;p61"/>
              <p:cNvSpPr/>
              <p:nvPr/>
            </p:nvSpPr>
            <p:spPr>
              <a:xfrm>
                <a:off x="5447925" y="3394101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2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0" name="Google Shape;7110;p61"/>
              <p:cNvSpPr/>
              <p:nvPr/>
            </p:nvSpPr>
            <p:spPr>
              <a:xfrm>
                <a:off x="5380976" y="3513639"/>
                <a:ext cx="234317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27" extrusionOk="0">
                    <a:moveTo>
                      <a:pt x="513" y="0"/>
                    </a:moveTo>
                    <a:lnTo>
                      <a:pt x="1" y="902"/>
                    </a:lnTo>
                    <a:lnTo>
                      <a:pt x="9074" y="5927"/>
                    </a:lnTo>
                    <a:lnTo>
                      <a:pt x="9561" y="5024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1" name="Google Shape;7111;p61"/>
              <p:cNvSpPr/>
              <p:nvPr/>
            </p:nvSpPr>
            <p:spPr>
              <a:xfrm>
                <a:off x="5180767" y="3544712"/>
                <a:ext cx="374167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5269" h="9001" extrusionOk="0">
                    <a:moveTo>
                      <a:pt x="439" y="0"/>
                    </a:moveTo>
                    <a:lnTo>
                      <a:pt x="0" y="781"/>
                    </a:lnTo>
                    <a:lnTo>
                      <a:pt x="14853" y="9000"/>
                    </a:lnTo>
                    <a:lnTo>
                      <a:pt x="15268" y="8220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2" name="Google Shape;7112;p61"/>
              <p:cNvSpPr/>
              <p:nvPr/>
            </p:nvSpPr>
            <p:spPr>
              <a:xfrm rot="1710939">
                <a:off x="4423903" y="4089558"/>
                <a:ext cx="1099709" cy="17262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3" name="Google Shape;7113;p61"/>
              <p:cNvSpPr/>
              <p:nvPr/>
            </p:nvSpPr>
            <p:spPr>
              <a:xfrm rot="1708034">
                <a:off x="4560893" y="4205846"/>
                <a:ext cx="440569" cy="58044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12" name="Google Shape;1112;p45"/>
          <p:cNvSpPr txBox="1"/>
          <p:nvPr>
            <p:ph type="body" idx="1"/>
          </p:nvPr>
        </p:nvSpPr>
        <p:spPr>
          <a:xfrm>
            <a:off x="2026285" y="1440180"/>
            <a:ext cx="4921885" cy="58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Blip>
                <a:blip r:embed="rId1"/>
              </a:buBlip>
            </a:pPr>
            <a:r>
              <a:rPr lang="en-US" alt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2021 with the most critical cases!</a:t>
            </a:r>
            <a:endParaRPr lang="en-US" alt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Blip>
                <a:blip r:embed="rId1"/>
              </a:buBlip>
            </a:pPr>
            <a:r>
              <a:rPr lang="en-US" alt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Directing focus towards the Countries with lowest recovery rates and highest deaths.</a:t>
            </a:r>
            <a:endParaRPr lang="en-US" alt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Blip>
                <a:blip r:embed="rId1"/>
              </a:buBlip>
            </a:pPr>
            <a:r>
              <a:rPr lang="en-US" alt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Focusing on medical priorities in countries with highest confirmed cases.</a:t>
            </a:r>
            <a:endParaRPr lang="en-US" alt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Blip>
                <a:blip r:embed="rId1"/>
              </a:buBlip>
            </a:pPr>
            <a:r>
              <a:rPr lang="en-US" alt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Emphasizing the time of year with highest spread of virus to find out the key conditions behind.</a:t>
            </a:r>
            <a:endParaRPr lang="en-US" alt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6018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9" name="Google Shape;6019;p58"/>
          <p:cNvSpPr txBox="1"/>
          <p:nvPr>
            <p:ph type="ctrTitle"/>
          </p:nvPr>
        </p:nvSpPr>
        <p:spPr>
          <a:xfrm>
            <a:off x="2080950" y="1179925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THANKS!</a:t>
            </a:r>
            <a:endParaRPr 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6090" name="Google Shape;6090;p58"/>
          <p:cNvGrpSpPr/>
          <p:nvPr/>
        </p:nvGrpSpPr>
        <p:grpSpPr>
          <a:xfrm>
            <a:off x="6807743" y="3413614"/>
            <a:ext cx="1071070" cy="1106660"/>
            <a:chOff x="6534345" y="2544535"/>
            <a:chExt cx="1347427" cy="1392200"/>
          </a:xfrm>
        </p:grpSpPr>
        <p:sp>
          <p:nvSpPr>
            <p:cNvPr id="6091" name="Google Shape;6091;p58"/>
            <p:cNvSpPr/>
            <p:nvPr/>
          </p:nvSpPr>
          <p:spPr>
            <a:xfrm rot="3389645" flipH="1">
              <a:off x="6674126" y="2786141"/>
              <a:ext cx="1067866" cy="908988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092" name="Google Shape;6092;p58"/>
            <p:cNvGrpSpPr/>
            <p:nvPr/>
          </p:nvGrpSpPr>
          <p:grpSpPr>
            <a:xfrm>
              <a:off x="6946127" y="3055957"/>
              <a:ext cx="457194" cy="448038"/>
              <a:chOff x="3763184" y="3817357"/>
              <a:chExt cx="363314" cy="356576"/>
            </a:xfrm>
          </p:grpSpPr>
          <p:sp>
            <p:nvSpPr>
              <p:cNvPr id="6093" name="Google Shape;6093;p58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4" name="Google Shape;6094;p58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5" name="Google Shape;6095;p58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6" name="Google Shape;6096;p58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7" name="Google Shape;6097;p58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098" name="Google Shape;6098;p58"/>
          <p:cNvSpPr/>
          <p:nvPr/>
        </p:nvSpPr>
        <p:spPr>
          <a:xfrm rot="1523137" flipH="1">
            <a:off x="2179841" y="190395"/>
            <a:ext cx="4784202" cy="4762747"/>
          </a:xfrm>
          <a:custGeom>
            <a:avLst/>
            <a:gdLst/>
            <a:ahLst/>
            <a:cxnLst/>
            <a:rect l="l" t="t" r="r" b="b"/>
            <a:pathLst>
              <a:path w="139147" h="138523" extrusionOk="0">
                <a:moveTo>
                  <a:pt x="70203" y="0"/>
                </a:moveTo>
                <a:cubicBezTo>
                  <a:pt x="65739" y="0"/>
                  <a:pt x="61277" y="387"/>
                  <a:pt x="56869" y="1161"/>
                </a:cubicBezTo>
                <a:cubicBezTo>
                  <a:pt x="50143" y="2583"/>
                  <a:pt x="43598" y="4821"/>
                  <a:pt x="37508" y="8024"/>
                </a:cubicBezTo>
                <a:cubicBezTo>
                  <a:pt x="31459" y="11339"/>
                  <a:pt x="25894" y="15440"/>
                  <a:pt x="20936" y="20218"/>
                </a:cubicBezTo>
                <a:cubicBezTo>
                  <a:pt x="16116" y="25148"/>
                  <a:pt x="11987" y="30700"/>
                  <a:pt x="8631" y="36721"/>
                </a:cubicBezTo>
                <a:cubicBezTo>
                  <a:pt x="5386" y="42811"/>
                  <a:pt x="3108" y="49370"/>
                  <a:pt x="1644" y="56110"/>
                </a:cubicBezTo>
                <a:cubicBezTo>
                  <a:pt x="359" y="62890"/>
                  <a:pt x="0" y="69823"/>
                  <a:pt x="608" y="76700"/>
                </a:cubicBezTo>
                <a:cubicBezTo>
                  <a:pt x="1423" y="83535"/>
                  <a:pt x="3011" y="90302"/>
                  <a:pt x="5662" y="96668"/>
                </a:cubicBezTo>
                <a:cubicBezTo>
                  <a:pt x="8424" y="102979"/>
                  <a:pt x="12042" y="108890"/>
                  <a:pt x="16393" y="114234"/>
                </a:cubicBezTo>
                <a:cubicBezTo>
                  <a:pt x="20908" y="119413"/>
                  <a:pt x="26087" y="123956"/>
                  <a:pt x="31804" y="127768"/>
                </a:cubicBezTo>
                <a:cubicBezTo>
                  <a:pt x="37577" y="131427"/>
                  <a:pt x="43832" y="134244"/>
                  <a:pt x="50406" y="136123"/>
                </a:cubicBezTo>
                <a:cubicBezTo>
                  <a:pt x="56558" y="137786"/>
                  <a:pt x="62891" y="138523"/>
                  <a:pt x="69190" y="138523"/>
                </a:cubicBezTo>
                <a:cubicBezTo>
                  <a:pt x="69636" y="138523"/>
                  <a:pt x="70081" y="138519"/>
                  <a:pt x="70526" y="138512"/>
                </a:cubicBezTo>
                <a:lnTo>
                  <a:pt x="70526" y="138346"/>
                </a:lnTo>
                <a:cubicBezTo>
                  <a:pt x="63801" y="137918"/>
                  <a:pt x="57159" y="136896"/>
                  <a:pt x="50806" y="134811"/>
                </a:cubicBezTo>
                <a:cubicBezTo>
                  <a:pt x="44523" y="132573"/>
                  <a:pt x="38502" y="129687"/>
                  <a:pt x="33019" y="125945"/>
                </a:cubicBezTo>
                <a:cubicBezTo>
                  <a:pt x="27634" y="122106"/>
                  <a:pt x="22773" y="117562"/>
                  <a:pt x="18588" y="112439"/>
                </a:cubicBezTo>
                <a:cubicBezTo>
                  <a:pt x="14514" y="107247"/>
                  <a:pt x="11159" y="101543"/>
                  <a:pt x="8604" y="95453"/>
                </a:cubicBezTo>
                <a:cubicBezTo>
                  <a:pt x="6146" y="89349"/>
                  <a:pt x="4654" y="82900"/>
                  <a:pt x="3895" y="76382"/>
                </a:cubicBezTo>
                <a:cubicBezTo>
                  <a:pt x="3411" y="69823"/>
                  <a:pt x="3632" y="63222"/>
                  <a:pt x="4834" y="56745"/>
                </a:cubicBezTo>
                <a:cubicBezTo>
                  <a:pt x="6201" y="50323"/>
                  <a:pt x="8341" y="44040"/>
                  <a:pt x="11393" y="38212"/>
                </a:cubicBezTo>
                <a:cubicBezTo>
                  <a:pt x="14570" y="32440"/>
                  <a:pt x="18492" y="27109"/>
                  <a:pt x="23076" y="22359"/>
                </a:cubicBezTo>
                <a:cubicBezTo>
                  <a:pt x="27785" y="17746"/>
                  <a:pt x="33102" y="13783"/>
                  <a:pt x="38861" y="10579"/>
                </a:cubicBezTo>
                <a:cubicBezTo>
                  <a:pt x="44689" y="7472"/>
                  <a:pt x="50972" y="5304"/>
                  <a:pt x="57407" y="3882"/>
                </a:cubicBezTo>
                <a:cubicBezTo>
                  <a:pt x="62068" y="2979"/>
                  <a:pt x="66808" y="2525"/>
                  <a:pt x="71549" y="2525"/>
                </a:cubicBezTo>
                <a:cubicBezTo>
                  <a:pt x="73410" y="2525"/>
                  <a:pt x="75271" y="2595"/>
                  <a:pt x="77127" y="2735"/>
                </a:cubicBezTo>
                <a:cubicBezTo>
                  <a:pt x="83715" y="3453"/>
                  <a:pt x="90219" y="4917"/>
                  <a:pt x="96378" y="7375"/>
                </a:cubicBezTo>
                <a:cubicBezTo>
                  <a:pt x="102510" y="9958"/>
                  <a:pt x="108268" y="13341"/>
                  <a:pt x="113502" y="17456"/>
                </a:cubicBezTo>
                <a:cubicBezTo>
                  <a:pt x="118626" y="21710"/>
                  <a:pt x="123183" y="26612"/>
                  <a:pt x="127063" y="32053"/>
                </a:cubicBezTo>
                <a:cubicBezTo>
                  <a:pt x="130792" y="37605"/>
                  <a:pt x="133761" y="43639"/>
                  <a:pt x="135860" y="50006"/>
                </a:cubicBezTo>
                <a:cubicBezTo>
                  <a:pt x="137849" y="56413"/>
                  <a:pt x="138871" y="63083"/>
                  <a:pt x="139147" y="69823"/>
                </a:cubicBezTo>
                <a:cubicBezTo>
                  <a:pt x="139105" y="63083"/>
                  <a:pt x="138373" y="56317"/>
                  <a:pt x="136509" y="49799"/>
                </a:cubicBezTo>
                <a:cubicBezTo>
                  <a:pt x="134548" y="43294"/>
                  <a:pt x="131717" y="37080"/>
                  <a:pt x="128085" y="31349"/>
                </a:cubicBezTo>
                <a:cubicBezTo>
                  <a:pt x="124301" y="25673"/>
                  <a:pt x="119772" y="20550"/>
                  <a:pt x="114607" y="16103"/>
                </a:cubicBezTo>
                <a:cubicBezTo>
                  <a:pt x="109304" y="11781"/>
                  <a:pt x="103435" y="8204"/>
                  <a:pt x="97179" y="5456"/>
                </a:cubicBezTo>
                <a:cubicBezTo>
                  <a:pt x="90854" y="2804"/>
                  <a:pt x="84170" y="1189"/>
                  <a:pt x="77362" y="332"/>
                </a:cubicBezTo>
                <a:cubicBezTo>
                  <a:pt x="74980" y="111"/>
                  <a:pt x="72591" y="0"/>
                  <a:pt x="70203" y="0"/>
                </a:cubicBezTo>
                <a:close/>
              </a:path>
            </a:pathLst>
          </a:custGeom>
          <a:solidFill>
            <a:srgbClr val="FFFFFF">
              <a:alpha val="56980"/>
            </a:srgbClr>
          </a:solidFill>
          <a:ln>
            <a:noFill/>
          </a:ln>
          <a:effectLst>
            <a:outerShdw blurRad="171450" dist="57150" dir="7320000" algn="bl" rotWithShape="0">
              <a:srgbClr val="FFFFFF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99" name="Google Shape;6099;p58"/>
          <p:cNvSpPr/>
          <p:nvPr/>
        </p:nvSpPr>
        <p:spPr>
          <a:xfrm>
            <a:off x="6251105" y="2508313"/>
            <a:ext cx="126542" cy="12687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00" name="Google Shape;6100;p58"/>
          <p:cNvSpPr/>
          <p:nvPr/>
        </p:nvSpPr>
        <p:spPr>
          <a:xfrm>
            <a:off x="3991998" y="603741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01" name="Google Shape;6101;p58"/>
          <p:cNvSpPr/>
          <p:nvPr/>
        </p:nvSpPr>
        <p:spPr>
          <a:xfrm>
            <a:off x="2862678" y="2791189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102" name="Google Shape;6102;p58"/>
          <p:cNvGrpSpPr/>
          <p:nvPr/>
        </p:nvGrpSpPr>
        <p:grpSpPr>
          <a:xfrm>
            <a:off x="6718673" y="623226"/>
            <a:ext cx="1071036" cy="911686"/>
            <a:chOff x="6718673" y="623226"/>
            <a:chExt cx="1071036" cy="911686"/>
          </a:xfrm>
        </p:grpSpPr>
        <p:grpSp>
          <p:nvGrpSpPr>
            <p:cNvPr id="6103" name="Google Shape;6103;p58"/>
            <p:cNvGrpSpPr/>
            <p:nvPr/>
          </p:nvGrpSpPr>
          <p:grpSpPr>
            <a:xfrm>
              <a:off x="6718673" y="623226"/>
              <a:ext cx="1071036" cy="911686"/>
              <a:chOff x="7183815" y="1116087"/>
              <a:chExt cx="1067939" cy="909050"/>
            </a:xfrm>
          </p:grpSpPr>
          <p:sp>
            <p:nvSpPr>
              <p:cNvPr id="6104" name="Google Shape;6104;p58"/>
              <p:cNvSpPr/>
              <p:nvPr/>
            </p:nvSpPr>
            <p:spPr>
              <a:xfrm flipH="1">
                <a:off x="7183815" y="1116087"/>
                <a:ext cx="1067939" cy="909050"/>
              </a:xfrm>
              <a:custGeom>
                <a:avLst/>
                <a:gdLst/>
                <a:ahLst/>
                <a:cxnLst/>
                <a:rect l="l" t="t" r="r" b="b"/>
                <a:pathLst>
                  <a:path w="44999" h="38304" extrusionOk="0">
                    <a:moveTo>
                      <a:pt x="13407" y="0"/>
                    </a:moveTo>
                    <a:cubicBezTo>
                      <a:pt x="13231" y="0"/>
                      <a:pt x="13046" y="33"/>
                      <a:pt x="12855" y="106"/>
                    </a:cubicBezTo>
                    <a:cubicBezTo>
                      <a:pt x="11350" y="700"/>
                      <a:pt x="11764" y="2937"/>
                      <a:pt x="13394" y="2937"/>
                    </a:cubicBezTo>
                    <a:lnTo>
                      <a:pt x="17261" y="12963"/>
                    </a:lnTo>
                    <a:cubicBezTo>
                      <a:pt x="16971" y="13128"/>
                      <a:pt x="16681" y="13308"/>
                      <a:pt x="16404" y="13501"/>
                    </a:cubicBezTo>
                    <a:lnTo>
                      <a:pt x="11143" y="7522"/>
                    </a:lnTo>
                    <a:cubicBezTo>
                      <a:pt x="11526" y="6776"/>
                      <a:pt x="10931" y="6053"/>
                      <a:pt x="10259" y="6053"/>
                    </a:cubicBezTo>
                    <a:cubicBezTo>
                      <a:pt x="10036" y="6053"/>
                      <a:pt x="9803" y="6134"/>
                      <a:pt x="9596" y="6320"/>
                    </a:cubicBezTo>
                    <a:cubicBezTo>
                      <a:pt x="8869" y="6963"/>
                      <a:pt x="9397" y="8074"/>
                      <a:pt x="10238" y="8074"/>
                    </a:cubicBezTo>
                    <a:cubicBezTo>
                      <a:pt x="10355" y="8074"/>
                      <a:pt x="10478" y="8052"/>
                      <a:pt x="10604" y="8005"/>
                    </a:cubicBezTo>
                    <a:lnTo>
                      <a:pt x="15824" y="13929"/>
                    </a:lnTo>
                    <a:cubicBezTo>
                      <a:pt x="13684" y="15655"/>
                      <a:pt x="12413" y="18224"/>
                      <a:pt x="12317" y="20972"/>
                    </a:cubicBezTo>
                    <a:lnTo>
                      <a:pt x="4680" y="20972"/>
                    </a:lnTo>
                    <a:cubicBezTo>
                      <a:pt x="4509" y="20529"/>
                      <a:pt x="4131" y="20326"/>
                      <a:pt x="3754" y="20326"/>
                    </a:cubicBezTo>
                    <a:cubicBezTo>
                      <a:pt x="3249" y="20326"/>
                      <a:pt x="2747" y="20691"/>
                      <a:pt x="2747" y="21331"/>
                    </a:cubicBezTo>
                    <a:cubicBezTo>
                      <a:pt x="2747" y="21966"/>
                      <a:pt x="3253" y="22332"/>
                      <a:pt x="3759" y="22332"/>
                    </a:cubicBezTo>
                    <a:cubicBezTo>
                      <a:pt x="4134" y="22332"/>
                      <a:pt x="4510" y="22131"/>
                      <a:pt x="4680" y="21690"/>
                    </a:cubicBezTo>
                    <a:lnTo>
                      <a:pt x="12317" y="21690"/>
                    </a:lnTo>
                    <a:cubicBezTo>
                      <a:pt x="12331" y="22408"/>
                      <a:pt x="12441" y="23126"/>
                      <a:pt x="12634" y="23817"/>
                    </a:cubicBezTo>
                    <a:lnTo>
                      <a:pt x="2816" y="28871"/>
                    </a:lnTo>
                    <a:cubicBezTo>
                      <a:pt x="2518" y="28604"/>
                      <a:pt x="2183" y="28489"/>
                      <a:pt x="1859" y="28489"/>
                    </a:cubicBezTo>
                    <a:cubicBezTo>
                      <a:pt x="879" y="28489"/>
                      <a:pt x="1" y="29545"/>
                      <a:pt x="551" y="30625"/>
                    </a:cubicBezTo>
                    <a:cubicBezTo>
                      <a:pt x="837" y="31176"/>
                      <a:pt x="1335" y="31420"/>
                      <a:pt x="1830" y="31420"/>
                    </a:cubicBezTo>
                    <a:cubicBezTo>
                      <a:pt x="2624" y="31420"/>
                      <a:pt x="3410" y="30792"/>
                      <a:pt x="3299" y="29796"/>
                    </a:cubicBezTo>
                    <a:lnTo>
                      <a:pt x="12966" y="24839"/>
                    </a:lnTo>
                    <a:cubicBezTo>
                      <a:pt x="14402" y="28471"/>
                      <a:pt x="17924" y="30860"/>
                      <a:pt x="21832" y="30860"/>
                    </a:cubicBezTo>
                    <a:lnTo>
                      <a:pt x="21832" y="36370"/>
                    </a:lnTo>
                    <a:cubicBezTo>
                      <a:pt x="20796" y="36770"/>
                      <a:pt x="21086" y="38303"/>
                      <a:pt x="22191" y="38303"/>
                    </a:cubicBezTo>
                    <a:cubicBezTo>
                      <a:pt x="23296" y="38303"/>
                      <a:pt x="23586" y="36770"/>
                      <a:pt x="22550" y="36370"/>
                    </a:cubicBezTo>
                    <a:lnTo>
                      <a:pt x="22550" y="30818"/>
                    </a:lnTo>
                    <a:cubicBezTo>
                      <a:pt x="26361" y="30528"/>
                      <a:pt x="29634" y="27987"/>
                      <a:pt x="30863" y="24369"/>
                    </a:cubicBezTo>
                    <a:lnTo>
                      <a:pt x="39936" y="29714"/>
                    </a:lnTo>
                    <a:cubicBezTo>
                      <a:pt x="39760" y="30735"/>
                      <a:pt x="40573" y="31420"/>
                      <a:pt x="41396" y="31420"/>
                    </a:cubicBezTo>
                    <a:cubicBezTo>
                      <a:pt x="41863" y="31420"/>
                      <a:pt x="42334" y="31199"/>
                      <a:pt x="42629" y="30694"/>
                    </a:cubicBezTo>
                    <a:cubicBezTo>
                      <a:pt x="43268" y="29619"/>
                      <a:pt x="42388" y="28486"/>
                      <a:pt x="41369" y="28486"/>
                    </a:cubicBezTo>
                    <a:cubicBezTo>
                      <a:pt x="41066" y="28486"/>
                      <a:pt x="40752" y="28585"/>
                      <a:pt x="40461" y="28816"/>
                    </a:cubicBezTo>
                    <a:lnTo>
                      <a:pt x="31139" y="23320"/>
                    </a:lnTo>
                    <a:cubicBezTo>
                      <a:pt x="31485" y="21745"/>
                      <a:pt x="31416" y="20102"/>
                      <a:pt x="30946" y="18569"/>
                    </a:cubicBezTo>
                    <a:lnTo>
                      <a:pt x="42132" y="16443"/>
                    </a:lnTo>
                    <a:cubicBezTo>
                      <a:pt x="42433" y="16924"/>
                      <a:pt x="42890" y="17133"/>
                      <a:pt x="43343" y="17133"/>
                    </a:cubicBezTo>
                    <a:cubicBezTo>
                      <a:pt x="44177" y="17133"/>
                      <a:pt x="44999" y="16422"/>
                      <a:pt x="44811" y="15393"/>
                    </a:cubicBezTo>
                    <a:cubicBezTo>
                      <a:pt x="44659" y="14601"/>
                      <a:pt x="44016" y="14204"/>
                      <a:pt x="43374" y="14204"/>
                    </a:cubicBezTo>
                    <a:cubicBezTo>
                      <a:pt x="42729" y="14204"/>
                      <a:pt x="42084" y="14604"/>
                      <a:pt x="41939" y="15407"/>
                    </a:cubicBezTo>
                    <a:lnTo>
                      <a:pt x="30573" y="17561"/>
                    </a:lnTo>
                    <a:cubicBezTo>
                      <a:pt x="30159" y="16594"/>
                      <a:pt x="29579" y="15711"/>
                      <a:pt x="28875" y="14937"/>
                    </a:cubicBezTo>
                    <a:lnTo>
                      <a:pt x="33749" y="9759"/>
                    </a:lnTo>
                    <a:cubicBezTo>
                      <a:pt x="33886" y="9813"/>
                      <a:pt x="34018" y="9838"/>
                      <a:pt x="34144" y="9838"/>
                    </a:cubicBezTo>
                    <a:cubicBezTo>
                      <a:pt x="34978" y="9838"/>
                      <a:pt x="35522" y="8761"/>
                      <a:pt x="34827" y="8102"/>
                    </a:cubicBezTo>
                    <a:cubicBezTo>
                      <a:pt x="34619" y="7905"/>
                      <a:pt x="34381" y="7820"/>
                      <a:pt x="34149" y="7820"/>
                    </a:cubicBezTo>
                    <a:cubicBezTo>
                      <a:pt x="33485" y="7820"/>
                      <a:pt x="32880" y="8514"/>
                      <a:pt x="33238" y="9262"/>
                    </a:cubicBezTo>
                    <a:lnTo>
                      <a:pt x="28377" y="14426"/>
                    </a:lnTo>
                    <a:cubicBezTo>
                      <a:pt x="26572" y="12703"/>
                      <a:pt x="24213" y="11795"/>
                      <a:pt x="21817" y="11795"/>
                    </a:cubicBezTo>
                    <a:cubicBezTo>
                      <a:pt x="20603" y="11795"/>
                      <a:pt x="19379" y="12028"/>
                      <a:pt x="18214" y="12507"/>
                    </a:cubicBezTo>
                    <a:lnTo>
                      <a:pt x="14361" y="2564"/>
                    </a:lnTo>
                    <a:cubicBezTo>
                      <a:pt x="15412" y="1610"/>
                      <a:pt x="14634" y="0"/>
                      <a:pt x="13407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105" name="Google Shape;6105;p58"/>
              <p:cNvGrpSpPr/>
              <p:nvPr/>
            </p:nvGrpSpPr>
            <p:grpSpPr>
              <a:xfrm>
                <a:off x="7509896" y="1393608"/>
                <a:ext cx="458768" cy="451041"/>
                <a:chOff x="2866317" y="3817357"/>
                <a:chExt cx="362920" cy="356865"/>
              </a:xfrm>
            </p:grpSpPr>
            <p:sp>
              <p:nvSpPr>
                <p:cNvPr id="6106" name="Google Shape;6106;p58"/>
                <p:cNvSpPr/>
                <p:nvPr/>
              </p:nvSpPr>
              <p:spPr>
                <a:xfrm>
                  <a:off x="2866317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799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799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799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07" name="Google Shape;6107;p58"/>
                <p:cNvSpPr/>
                <p:nvPr/>
              </p:nvSpPr>
              <p:spPr>
                <a:xfrm>
                  <a:off x="3021457" y="3817357"/>
                  <a:ext cx="207780" cy="35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02" extrusionOk="0">
                      <a:moveTo>
                        <a:pt x="881" y="0"/>
                      </a:moveTo>
                      <a:cubicBezTo>
                        <a:pt x="593" y="0"/>
                        <a:pt x="290" y="15"/>
                        <a:pt x="1" y="58"/>
                      </a:cubicBezTo>
                      <a:cubicBezTo>
                        <a:pt x="3379" y="505"/>
                        <a:pt x="5919" y="3378"/>
                        <a:pt x="5919" y="6799"/>
                      </a:cubicBezTo>
                      <a:cubicBezTo>
                        <a:pt x="5919" y="10220"/>
                        <a:pt x="3379" y="13093"/>
                        <a:pt x="1" y="13541"/>
                      </a:cubicBezTo>
                      <a:cubicBezTo>
                        <a:pt x="306" y="13581"/>
                        <a:pt x="610" y="13601"/>
                        <a:pt x="909" y="13601"/>
                      </a:cubicBezTo>
                      <a:cubicBezTo>
                        <a:pt x="4431" y="13601"/>
                        <a:pt x="7440" y="10865"/>
                        <a:pt x="7666" y="7247"/>
                      </a:cubicBezTo>
                      <a:cubicBezTo>
                        <a:pt x="7926" y="3320"/>
                        <a:pt x="4822" y="0"/>
                        <a:pt x="881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08" name="Google Shape;6108;p58"/>
                <p:cNvSpPr/>
                <p:nvPr/>
              </p:nvSpPr>
              <p:spPr>
                <a:xfrm>
                  <a:off x="2928367" y="3894561"/>
                  <a:ext cx="194175" cy="279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7" h="10668" extrusionOk="0">
                      <a:moveTo>
                        <a:pt x="6208" y="0"/>
                      </a:moveTo>
                      <a:cubicBezTo>
                        <a:pt x="4086" y="14"/>
                        <a:pt x="2079" y="1732"/>
                        <a:pt x="2079" y="3854"/>
                      </a:cubicBezTo>
                      <a:lnTo>
                        <a:pt x="2079" y="4114"/>
                      </a:lnTo>
                      <a:cubicBezTo>
                        <a:pt x="2079" y="4129"/>
                        <a:pt x="2051" y="4157"/>
                        <a:pt x="2036" y="4157"/>
                      </a:cubicBezTo>
                      <a:lnTo>
                        <a:pt x="174" y="4157"/>
                      </a:lnTo>
                      <a:cubicBezTo>
                        <a:pt x="73" y="4157"/>
                        <a:pt x="1" y="4230"/>
                        <a:pt x="1" y="4331"/>
                      </a:cubicBezTo>
                      <a:lnTo>
                        <a:pt x="1" y="6048"/>
                      </a:lnTo>
                      <a:cubicBezTo>
                        <a:pt x="1" y="6149"/>
                        <a:pt x="73" y="6236"/>
                        <a:pt x="174" y="6236"/>
                      </a:cubicBezTo>
                      <a:lnTo>
                        <a:pt x="2036" y="6236"/>
                      </a:lnTo>
                      <a:cubicBezTo>
                        <a:pt x="2051" y="6236"/>
                        <a:pt x="2079" y="6251"/>
                        <a:pt x="2079" y="6279"/>
                      </a:cubicBezTo>
                      <a:lnTo>
                        <a:pt x="2079" y="10220"/>
                      </a:lnTo>
                      <a:cubicBezTo>
                        <a:pt x="2079" y="10235"/>
                        <a:pt x="2079" y="10249"/>
                        <a:pt x="2108" y="10264"/>
                      </a:cubicBezTo>
                      <a:cubicBezTo>
                        <a:pt x="2743" y="10495"/>
                        <a:pt x="3422" y="10624"/>
                        <a:pt x="4100" y="10668"/>
                      </a:cubicBezTo>
                      <a:cubicBezTo>
                        <a:pt x="4129" y="10668"/>
                        <a:pt x="4144" y="10639"/>
                        <a:pt x="4144" y="10624"/>
                      </a:cubicBezTo>
                      <a:lnTo>
                        <a:pt x="4144" y="6279"/>
                      </a:lnTo>
                      <a:cubicBezTo>
                        <a:pt x="4144" y="6251"/>
                        <a:pt x="4158" y="6236"/>
                        <a:pt x="4187" y="6236"/>
                      </a:cubicBezTo>
                      <a:lnTo>
                        <a:pt x="7218" y="6236"/>
                      </a:lnTo>
                      <a:cubicBezTo>
                        <a:pt x="7319" y="6236"/>
                        <a:pt x="7406" y="6149"/>
                        <a:pt x="7406" y="6048"/>
                      </a:cubicBezTo>
                      <a:lnTo>
                        <a:pt x="7406" y="4331"/>
                      </a:lnTo>
                      <a:cubicBezTo>
                        <a:pt x="7406" y="4230"/>
                        <a:pt x="7319" y="4143"/>
                        <a:pt x="7218" y="4143"/>
                      </a:cubicBezTo>
                      <a:lnTo>
                        <a:pt x="4187" y="4143"/>
                      </a:lnTo>
                      <a:cubicBezTo>
                        <a:pt x="4158" y="4143"/>
                        <a:pt x="4144" y="4129"/>
                        <a:pt x="4144" y="4100"/>
                      </a:cubicBezTo>
                      <a:lnTo>
                        <a:pt x="4144" y="3854"/>
                      </a:lnTo>
                      <a:cubicBezTo>
                        <a:pt x="4144" y="2714"/>
                        <a:pt x="5068" y="2079"/>
                        <a:pt x="6208" y="2079"/>
                      </a:cubicBezTo>
                      <a:lnTo>
                        <a:pt x="7218" y="2079"/>
                      </a:lnTo>
                      <a:cubicBezTo>
                        <a:pt x="7319" y="2079"/>
                        <a:pt x="7406" y="1992"/>
                        <a:pt x="7406" y="1891"/>
                      </a:cubicBezTo>
                      <a:lnTo>
                        <a:pt x="7406" y="173"/>
                      </a:lnTo>
                      <a:cubicBezTo>
                        <a:pt x="7406" y="72"/>
                        <a:pt x="7319" y="0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109" name="Google Shape;6109;p58"/>
            <p:cNvSpPr/>
            <p:nvPr/>
          </p:nvSpPr>
          <p:spPr>
            <a:xfrm>
              <a:off x="7639050" y="93100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10" name="Google Shape;6110;p58"/>
          <p:cNvGrpSpPr/>
          <p:nvPr/>
        </p:nvGrpSpPr>
        <p:grpSpPr>
          <a:xfrm>
            <a:off x="7540228" y="1991899"/>
            <a:ext cx="1249404" cy="1217330"/>
            <a:chOff x="7540228" y="1991899"/>
            <a:chExt cx="1249404" cy="1217330"/>
          </a:xfrm>
        </p:grpSpPr>
        <p:grpSp>
          <p:nvGrpSpPr>
            <p:cNvPr id="6111" name="Google Shape;6111;p58"/>
            <p:cNvGrpSpPr/>
            <p:nvPr/>
          </p:nvGrpSpPr>
          <p:grpSpPr>
            <a:xfrm>
              <a:off x="7540228" y="1991899"/>
              <a:ext cx="1249404" cy="1217330"/>
              <a:chOff x="7420812" y="2126608"/>
              <a:chExt cx="1397857" cy="1361972"/>
            </a:xfrm>
          </p:grpSpPr>
          <p:sp>
            <p:nvSpPr>
              <p:cNvPr id="6112" name="Google Shape;6112;p58"/>
              <p:cNvSpPr/>
              <p:nvPr/>
            </p:nvSpPr>
            <p:spPr>
              <a:xfrm rot="-8651405" flipH="1">
                <a:off x="7585804" y="2353096"/>
                <a:ext cx="1067874" cy="908995"/>
              </a:xfrm>
              <a:custGeom>
                <a:avLst/>
                <a:gdLst/>
                <a:ahLst/>
                <a:cxnLst/>
                <a:rect l="l" t="t" r="r" b="b"/>
                <a:pathLst>
                  <a:path w="44999" h="38304" extrusionOk="0">
                    <a:moveTo>
                      <a:pt x="13407" y="0"/>
                    </a:moveTo>
                    <a:cubicBezTo>
                      <a:pt x="13231" y="0"/>
                      <a:pt x="13046" y="33"/>
                      <a:pt x="12855" y="106"/>
                    </a:cubicBezTo>
                    <a:cubicBezTo>
                      <a:pt x="11350" y="700"/>
                      <a:pt x="11764" y="2937"/>
                      <a:pt x="13394" y="2937"/>
                    </a:cubicBezTo>
                    <a:lnTo>
                      <a:pt x="17261" y="12963"/>
                    </a:lnTo>
                    <a:cubicBezTo>
                      <a:pt x="16971" y="13128"/>
                      <a:pt x="16681" y="13308"/>
                      <a:pt x="16404" y="13501"/>
                    </a:cubicBezTo>
                    <a:lnTo>
                      <a:pt x="11143" y="7522"/>
                    </a:lnTo>
                    <a:cubicBezTo>
                      <a:pt x="11526" y="6776"/>
                      <a:pt x="10931" y="6053"/>
                      <a:pt x="10259" y="6053"/>
                    </a:cubicBezTo>
                    <a:cubicBezTo>
                      <a:pt x="10036" y="6053"/>
                      <a:pt x="9803" y="6134"/>
                      <a:pt x="9596" y="6320"/>
                    </a:cubicBezTo>
                    <a:cubicBezTo>
                      <a:pt x="8869" y="6963"/>
                      <a:pt x="9397" y="8074"/>
                      <a:pt x="10238" y="8074"/>
                    </a:cubicBezTo>
                    <a:cubicBezTo>
                      <a:pt x="10355" y="8074"/>
                      <a:pt x="10478" y="8052"/>
                      <a:pt x="10604" y="8005"/>
                    </a:cubicBezTo>
                    <a:lnTo>
                      <a:pt x="15824" y="13929"/>
                    </a:lnTo>
                    <a:cubicBezTo>
                      <a:pt x="13684" y="15655"/>
                      <a:pt x="12413" y="18224"/>
                      <a:pt x="12317" y="20972"/>
                    </a:cubicBezTo>
                    <a:lnTo>
                      <a:pt x="4680" y="20972"/>
                    </a:lnTo>
                    <a:cubicBezTo>
                      <a:pt x="4509" y="20529"/>
                      <a:pt x="4131" y="20326"/>
                      <a:pt x="3754" y="20326"/>
                    </a:cubicBezTo>
                    <a:cubicBezTo>
                      <a:pt x="3249" y="20326"/>
                      <a:pt x="2747" y="20691"/>
                      <a:pt x="2747" y="21331"/>
                    </a:cubicBezTo>
                    <a:cubicBezTo>
                      <a:pt x="2747" y="21966"/>
                      <a:pt x="3253" y="22332"/>
                      <a:pt x="3759" y="22332"/>
                    </a:cubicBezTo>
                    <a:cubicBezTo>
                      <a:pt x="4134" y="22332"/>
                      <a:pt x="4510" y="22131"/>
                      <a:pt x="4680" y="21690"/>
                    </a:cubicBezTo>
                    <a:lnTo>
                      <a:pt x="12317" y="21690"/>
                    </a:lnTo>
                    <a:cubicBezTo>
                      <a:pt x="12331" y="22408"/>
                      <a:pt x="12441" y="23126"/>
                      <a:pt x="12634" y="23817"/>
                    </a:cubicBezTo>
                    <a:lnTo>
                      <a:pt x="2816" y="28871"/>
                    </a:lnTo>
                    <a:cubicBezTo>
                      <a:pt x="2518" y="28604"/>
                      <a:pt x="2183" y="28489"/>
                      <a:pt x="1859" y="28489"/>
                    </a:cubicBezTo>
                    <a:cubicBezTo>
                      <a:pt x="879" y="28489"/>
                      <a:pt x="1" y="29545"/>
                      <a:pt x="551" y="30625"/>
                    </a:cubicBezTo>
                    <a:cubicBezTo>
                      <a:pt x="837" y="31176"/>
                      <a:pt x="1335" y="31420"/>
                      <a:pt x="1830" y="31420"/>
                    </a:cubicBezTo>
                    <a:cubicBezTo>
                      <a:pt x="2624" y="31420"/>
                      <a:pt x="3410" y="30792"/>
                      <a:pt x="3299" y="29796"/>
                    </a:cubicBezTo>
                    <a:lnTo>
                      <a:pt x="12966" y="24839"/>
                    </a:lnTo>
                    <a:cubicBezTo>
                      <a:pt x="14402" y="28471"/>
                      <a:pt x="17924" y="30860"/>
                      <a:pt x="21832" y="30860"/>
                    </a:cubicBezTo>
                    <a:lnTo>
                      <a:pt x="21832" y="36370"/>
                    </a:lnTo>
                    <a:cubicBezTo>
                      <a:pt x="20796" y="36770"/>
                      <a:pt x="21086" y="38303"/>
                      <a:pt x="22191" y="38303"/>
                    </a:cubicBezTo>
                    <a:cubicBezTo>
                      <a:pt x="23296" y="38303"/>
                      <a:pt x="23586" y="36770"/>
                      <a:pt x="22550" y="36370"/>
                    </a:cubicBezTo>
                    <a:lnTo>
                      <a:pt x="22550" y="30818"/>
                    </a:lnTo>
                    <a:cubicBezTo>
                      <a:pt x="26361" y="30528"/>
                      <a:pt x="29634" y="27987"/>
                      <a:pt x="30863" y="24369"/>
                    </a:cubicBezTo>
                    <a:lnTo>
                      <a:pt x="39936" y="29714"/>
                    </a:lnTo>
                    <a:cubicBezTo>
                      <a:pt x="39760" y="30735"/>
                      <a:pt x="40573" y="31420"/>
                      <a:pt x="41396" y="31420"/>
                    </a:cubicBezTo>
                    <a:cubicBezTo>
                      <a:pt x="41863" y="31420"/>
                      <a:pt x="42334" y="31199"/>
                      <a:pt x="42629" y="30694"/>
                    </a:cubicBezTo>
                    <a:cubicBezTo>
                      <a:pt x="43268" y="29619"/>
                      <a:pt x="42388" y="28486"/>
                      <a:pt x="41369" y="28486"/>
                    </a:cubicBezTo>
                    <a:cubicBezTo>
                      <a:pt x="41066" y="28486"/>
                      <a:pt x="40752" y="28585"/>
                      <a:pt x="40461" y="28816"/>
                    </a:cubicBezTo>
                    <a:lnTo>
                      <a:pt x="31139" y="23320"/>
                    </a:lnTo>
                    <a:cubicBezTo>
                      <a:pt x="31485" y="21745"/>
                      <a:pt x="31416" y="20102"/>
                      <a:pt x="30946" y="18569"/>
                    </a:cubicBezTo>
                    <a:lnTo>
                      <a:pt x="42132" y="16443"/>
                    </a:lnTo>
                    <a:cubicBezTo>
                      <a:pt x="42433" y="16924"/>
                      <a:pt x="42890" y="17133"/>
                      <a:pt x="43343" y="17133"/>
                    </a:cubicBezTo>
                    <a:cubicBezTo>
                      <a:pt x="44177" y="17133"/>
                      <a:pt x="44999" y="16422"/>
                      <a:pt x="44811" y="15393"/>
                    </a:cubicBezTo>
                    <a:cubicBezTo>
                      <a:pt x="44659" y="14601"/>
                      <a:pt x="44016" y="14204"/>
                      <a:pt x="43374" y="14204"/>
                    </a:cubicBezTo>
                    <a:cubicBezTo>
                      <a:pt x="42729" y="14204"/>
                      <a:pt x="42084" y="14604"/>
                      <a:pt x="41939" y="15407"/>
                    </a:cubicBezTo>
                    <a:lnTo>
                      <a:pt x="30573" y="17561"/>
                    </a:lnTo>
                    <a:cubicBezTo>
                      <a:pt x="30159" y="16594"/>
                      <a:pt x="29579" y="15711"/>
                      <a:pt x="28875" y="14937"/>
                    </a:cubicBezTo>
                    <a:lnTo>
                      <a:pt x="33749" y="9759"/>
                    </a:lnTo>
                    <a:cubicBezTo>
                      <a:pt x="33886" y="9813"/>
                      <a:pt x="34018" y="9838"/>
                      <a:pt x="34144" y="9838"/>
                    </a:cubicBezTo>
                    <a:cubicBezTo>
                      <a:pt x="34978" y="9838"/>
                      <a:pt x="35522" y="8761"/>
                      <a:pt x="34827" y="8102"/>
                    </a:cubicBezTo>
                    <a:cubicBezTo>
                      <a:pt x="34619" y="7905"/>
                      <a:pt x="34381" y="7820"/>
                      <a:pt x="34149" y="7820"/>
                    </a:cubicBezTo>
                    <a:cubicBezTo>
                      <a:pt x="33485" y="7820"/>
                      <a:pt x="32880" y="8514"/>
                      <a:pt x="33238" y="9262"/>
                    </a:cubicBezTo>
                    <a:lnTo>
                      <a:pt x="28377" y="14426"/>
                    </a:lnTo>
                    <a:cubicBezTo>
                      <a:pt x="26572" y="12703"/>
                      <a:pt x="24213" y="11795"/>
                      <a:pt x="21817" y="11795"/>
                    </a:cubicBezTo>
                    <a:cubicBezTo>
                      <a:pt x="20603" y="11795"/>
                      <a:pt x="19379" y="12028"/>
                      <a:pt x="18214" y="12507"/>
                    </a:cubicBezTo>
                    <a:lnTo>
                      <a:pt x="14361" y="2564"/>
                    </a:lnTo>
                    <a:cubicBezTo>
                      <a:pt x="15412" y="1610"/>
                      <a:pt x="14634" y="0"/>
                      <a:pt x="13407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113" name="Google Shape;6113;p58"/>
              <p:cNvGrpSpPr/>
              <p:nvPr/>
            </p:nvGrpSpPr>
            <p:grpSpPr>
              <a:xfrm>
                <a:off x="7914952" y="2527359"/>
                <a:ext cx="457207" cy="457215"/>
                <a:chOff x="3314750" y="3817357"/>
                <a:chExt cx="362920" cy="356865"/>
              </a:xfrm>
            </p:grpSpPr>
            <p:sp>
              <p:nvSpPr>
                <p:cNvPr id="6114" name="Google Shape;6114;p58"/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15" name="Google Shape;6115;p58"/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16" name="Google Shape;6116;p58"/>
                <p:cNvSpPr/>
                <p:nvPr/>
              </p:nvSpPr>
              <p:spPr>
                <a:xfrm>
                  <a:off x="3379082" y="3881296"/>
                  <a:ext cx="228595" cy="228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8720" extrusionOk="0">
                      <a:moveTo>
                        <a:pt x="6886" y="448"/>
                      </a:moveTo>
                      <a:cubicBezTo>
                        <a:pt x="7651" y="448"/>
                        <a:pt x="8272" y="1069"/>
                        <a:pt x="8272" y="1834"/>
                      </a:cubicBezTo>
                      <a:lnTo>
                        <a:pt x="8272" y="6872"/>
                      </a:lnTo>
                      <a:lnTo>
                        <a:pt x="8272" y="6886"/>
                      </a:lnTo>
                      <a:cubicBezTo>
                        <a:pt x="8272" y="7652"/>
                        <a:pt x="7651" y="8272"/>
                        <a:pt x="6872" y="8272"/>
                      </a:cubicBezTo>
                      <a:lnTo>
                        <a:pt x="1848" y="8272"/>
                      </a:lnTo>
                      <a:cubicBezTo>
                        <a:pt x="1069" y="8272"/>
                        <a:pt x="448" y="7652"/>
                        <a:pt x="448" y="6886"/>
                      </a:cubicBezTo>
                      <a:lnTo>
                        <a:pt x="448" y="1834"/>
                      </a:lnTo>
                      <a:cubicBezTo>
                        <a:pt x="448" y="1069"/>
                        <a:pt x="1069" y="448"/>
                        <a:pt x="1848" y="448"/>
                      </a:cubicBezTo>
                      <a:close/>
                      <a:moveTo>
                        <a:pt x="1848" y="1"/>
                      </a:moveTo>
                      <a:cubicBezTo>
                        <a:pt x="823" y="1"/>
                        <a:pt x="0" y="824"/>
                        <a:pt x="0" y="1834"/>
                      </a:cubicBezTo>
                      <a:lnTo>
                        <a:pt x="0" y="6872"/>
                      </a:lnTo>
                      <a:cubicBezTo>
                        <a:pt x="0" y="7897"/>
                        <a:pt x="823" y="8720"/>
                        <a:pt x="1848" y="8720"/>
                      </a:cubicBezTo>
                      <a:lnTo>
                        <a:pt x="6886" y="8720"/>
                      </a:lnTo>
                      <a:cubicBezTo>
                        <a:pt x="7897" y="8720"/>
                        <a:pt x="8719" y="7897"/>
                        <a:pt x="8719" y="6886"/>
                      </a:cubicBezTo>
                      <a:lnTo>
                        <a:pt x="8719" y="1834"/>
                      </a:lnTo>
                      <a:cubicBezTo>
                        <a:pt x="8719" y="824"/>
                        <a:pt x="7897" y="1"/>
                        <a:pt x="68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17" name="Google Shape;6117;p58"/>
                <p:cNvSpPr/>
                <p:nvPr/>
              </p:nvSpPr>
              <p:spPr>
                <a:xfrm>
                  <a:off x="3412768" y="3935430"/>
                  <a:ext cx="140408" cy="1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6" h="4588" extrusionOk="0">
                      <a:moveTo>
                        <a:pt x="3063" y="447"/>
                      </a:moveTo>
                      <a:cubicBezTo>
                        <a:pt x="4013" y="447"/>
                        <a:pt x="4923" y="1183"/>
                        <a:pt x="4923" y="2295"/>
                      </a:cubicBezTo>
                      <a:cubicBezTo>
                        <a:pt x="4908" y="3320"/>
                        <a:pt x="4085" y="4143"/>
                        <a:pt x="3075" y="4143"/>
                      </a:cubicBezTo>
                      <a:cubicBezTo>
                        <a:pt x="1429" y="4143"/>
                        <a:pt x="592" y="2151"/>
                        <a:pt x="1761" y="996"/>
                      </a:cubicBezTo>
                      <a:cubicBezTo>
                        <a:pt x="2140" y="617"/>
                        <a:pt x="2606" y="447"/>
                        <a:pt x="3063" y="447"/>
                      </a:cubicBezTo>
                      <a:close/>
                      <a:moveTo>
                        <a:pt x="3075" y="0"/>
                      </a:moveTo>
                      <a:cubicBezTo>
                        <a:pt x="1025" y="0"/>
                        <a:pt x="0" y="2468"/>
                        <a:pt x="1444" y="3912"/>
                      </a:cubicBezTo>
                      <a:cubicBezTo>
                        <a:pt x="1910" y="4379"/>
                        <a:pt x="2484" y="4587"/>
                        <a:pt x="3047" y="4587"/>
                      </a:cubicBezTo>
                      <a:cubicBezTo>
                        <a:pt x="4225" y="4587"/>
                        <a:pt x="5356" y="3673"/>
                        <a:pt x="5356" y="2295"/>
                      </a:cubicBezTo>
                      <a:cubicBezTo>
                        <a:pt x="5356" y="1025"/>
                        <a:pt x="4331" y="0"/>
                        <a:pt x="30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18" name="Google Shape;6118;p58"/>
                <p:cNvSpPr/>
                <p:nvPr/>
              </p:nvSpPr>
              <p:spPr>
                <a:xfrm>
                  <a:off x="3539518" y="3910447"/>
                  <a:ext cx="31065" cy="3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184" extrusionOk="0">
                      <a:moveTo>
                        <a:pt x="593" y="0"/>
                      </a:moveTo>
                      <a:cubicBezTo>
                        <a:pt x="275" y="0"/>
                        <a:pt x="1" y="260"/>
                        <a:pt x="1" y="592"/>
                      </a:cubicBezTo>
                      <a:cubicBezTo>
                        <a:pt x="1" y="910"/>
                        <a:pt x="275" y="1184"/>
                        <a:pt x="593" y="1184"/>
                      </a:cubicBezTo>
                      <a:cubicBezTo>
                        <a:pt x="925" y="1184"/>
                        <a:pt x="1185" y="910"/>
                        <a:pt x="1185" y="592"/>
                      </a:cubicBezTo>
                      <a:cubicBezTo>
                        <a:pt x="1185" y="260"/>
                        <a:pt x="925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119" name="Google Shape;6119;p58"/>
            <p:cNvSpPr/>
            <p:nvPr/>
          </p:nvSpPr>
          <p:spPr>
            <a:xfrm>
              <a:off x="8158200" y="215610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120" name="Google Shape;6120;p58"/>
          <p:cNvSpPr/>
          <p:nvPr/>
        </p:nvSpPr>
        <p:spPr>
          <a:xfrm>
            <a:off x="7591425" y="36662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" name="Google Shape;7038;p61"/>
          <p:cNvGrpSpPr/>
          <p:nvPr/>
        </p:nvGrpSpPr>
        <p:grpSpPr>
          <a:xfrm>
            <a:off x="635635" y="618490"/>
            <a:ext cx="3289935" cy="4182745"/>
            <a:chOff x="4449227" y="475025"/>
            <a:chExt cx="3494623" cy="4381192"/>
          </a:xfrm>
        </p:grpSpPr>
        <p:sp>
          <p:nvSpPr>
            <p:cNvPr id="2" name="Google Shape;7039;p61"/>
            <p:cNvSpPr/>
            <p:nvPr/>
          </p:nvSpPr>
          <p:spPr>
            <a:xfrm>
              <a:off x="5915025" y="4602300"/>
              <a:ext cx="19338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" name="Google Shape;7040;p61"/>
            <p:cNvGrpSpPr/>
            <p:nvPr/>
          </p:nvGrpSpPr>
          <p:grpSpPr>
            <a:xfrm>
              <a:off x="4449227" y="475025"/>
              <a:ext cx="3494623" cy="4381192"/>
              <a:chOff x="4449227" y="475025"/>
              <a:chExt cx="3494623" cy="4381192"/>
            </a:xfrm>
          </p:grpSpPr>
          <p:sp>
            <p:nvSpPr>
              <p:cNvPr id="4" name="Google Shape;7041;p61"/>
              <p:cNvSpPr/>
              <p:nvPr/>
            </p:nvSpPr>
            <p:spPr>
              <a:xfrm>
                <a:off x="7341973" y="2578850"/>
                <a:ext cx="37076" cy="41362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879" extrusionOk="0">
                    <a:moveTo>
                      <a:pt x="561" y="1"/>
                    </a:moveTo>
                    <a:lnTo>
                      <a:pt x="0" y="74"/>
                    </a:lnTo>
                    <a:cubicBezTo>
                      <a:pt x="854" y="5610"/>
                      <a:pt x="952" y="11244"/>
                      <a:pt x="269" y="16805"/>
                    </a:cubicBezTo>
                    <a:lnTo>
                      <a:pt x="830" y="16878"/>
                    </a:lnTo>
                    <a:cubicBezTo>
                      <a:pt x="1513" y="11269"/>
                      <a:pt x="1415" y="5586"/>
                      <a:pt x="561" y="1"/>
                    </a:cubicBez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" name="Google Shape;7042;p61"/>
              <p:cNvSpPr/>
              <p:nvPr/>
            </p:nvSpPr>
            <p:spPr>
              <a:xfrm>
                <a:off x="7088562" y="2984074"/>
                <a:ext cx="274946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11220" h="28488" extrusionOk="0">
                    <a:moveTo>
                      <a:pt x="10658" y="1"/>
                    </a:moveTo>
                    <a:cubicBezTo>
                      <a:pt x="10561" y="708"/>
                      <a:pt x="10463" y="1415"/>
                      <a:pt x="10366" y="2123"/>
                    </a:cubicBezTo>
                    <a:lnTo>
                      <a:pt x="10927" y="2220"/>
                    </a:lnTo>
                    <a:cubicBezTo>
                      <a:pt x="11024" y="1513"/>
                      <a:pt x="11122" y="781"/>
                      <a:pt x="11219" y="50"/>
                    </a:cubicBezTo>
                    <a:lnTo>
                      <a:pt x="10658" y="1"/>
                    </a:lnTo>
                    <a:close/>
                    <a:moveTo>
                      <a:pt x="10000" y="4245"/>
                    </a:moveTo>
                    <a:cubicBezTo>
                      <a:pt x="9878" y="4952"/>
                      <a:pt x="9732" y="5659"/>
                      <a:pt x="9585" y="6367"/>
                    </a:cubicBezTo>
                    <a:lnTo>
                      <a:pt x="10122" y="6488"/>
                    </a:lnTo>
                    <a:cubicBezTo>
                      <a:pt x="10293" y="5781"/>
                      <a:pt x="10439" y="5074"/>
                      <a:pt x="10561" y="4342"/>
                    </a:cubicBezTo>
                    <a:lnTo>
                      <a:pt x="10000" y="4245"/>
                    </a:lnTo>
                    <a:close/>
                    <a:moveTo>
                      <a:pt x="9073" y="8440"/>
                    </a:moveTo>
                    <a:cubicBezTo>
                      <a:pt x="8902" y="9147"/>
                      <a:pt x="8707" y="9830"/>
                      <a:pt x="8488" y="10513"/>
                    </a:cubicBezTo>
                    <a:lnTo>
                      <a:pt x="9024" y="10683"/>
                    </a:lnTo>
                    <a:cubicBezTo>
                      <a:pt x="9244" y="10001"/>
                      <a:pt x="9439" y="9293"/>
                      <a:pt x="9610" y="8586"/>
                    </a:cubicBezTo>
                    <a:lnTo>
                      <a:pt x="9073" y="8440"/>
                    </a:lnTo>
                    <a:close/>
                    <a:moveTo>
                      <a:pt x="7854" y="12561"/>
                    </a:moveTo>
                    <a:cubicBezTo>
                      <a:pt x="7610" y="13244"/>
                      <a:pt x="7366" y="13927"/>
                      <a:pt x="7122" y="14610"/>
                    </a:cubicBezTo>
                    <a:lnTo>
                      <a:pt x="7659" y="14805"/>
                    </a:lnTo>
                    <a:cubicBezTo>
                      <a:pt x="7902" y="14147"/>
                      <a:pt x="8146" y="13440"/>
                      <a:pt x="8390" y="12757"/>
                    </a:cubicBezTo>
                    <a:lnTo>
                      <a:pt x="7854" y="12561"/>
                    </a:lnTo>
                    <a:close/>
                    <a:moveTo>
                      <a:pt x="6341" y="16610"/>
                    </a:moveTo>
                    <a:cubicBezTo>
                      <a:pt x="6049" y="17269"/>
                      <a:pt x="5780" y="17927"/>
                      <a:pt x="5463" y="18561"/>
                    </a:cubicBezTo>
                    <a:lnTo>
                      <a:pt x="5976" y="18805"/>
                    </a:lnTo>
                    <a:cubicBezTo>
                      <a:pt x="6268" y="18171"/>
                      <a:pt x="6561" y="17488"/>
                      <a:pt x="6854" y="16805"/>
                    </a:cubicBezTo>
                    <a:lnTo>
                      <a:pt x="6341" y="16610"/>
                    </a:lnTo>
                    <a:close/>
                    <a:moveTo>
                      <a:pt x="4561" y="20513"/>
                    </a:moveTo>
                    <a:cubicBezTo>
                      <a:pt x="4244" y="21171"/>
                      <a:pt x="3902" y="21805"/>
                      <a:pt x="3561" y="22439"/>
                    </a:cubicBezTo>
                    <a:lnTo>
                      <a:pt x="4030" y="22697"/>
                    </a:lnTo>
                    <a:lnTo>
                      <a:pt x="4030" y="22697"/>
                    </a:lnTo>
                    <a:cubicBezTo>
                      <a:pt x="4394" y="22066"/>
                      <a:pt x="4733" y="21412"/>
                      <a:pt x="5049" y="20781"/>
                    </a:cubicBezTo>
                    <a:lnTo>
                      <a:pt x="4561" y="20513"/>
                    </a:lnTo>
                    <a:close/>
                    <a:moveTo>
                      <a:pt x="4030" y="22697"/>
                    </a:moveTo>
                    <a:lnTo>
                      <a:pt x="4030" y="22697"/>
                    </a:lnTo>
                    <a:cubicBezTo>
                      <a:pt x="4028" y="22701"/>
                      <a:pt x="4026" y="22704"/>
                      <a:pt x="4024" y="22708"/>
                    </a:cubicBezTo>
                    <a:lnTo>
                      <a:pt x="4049" y="22708"/>
                    </a:lnTo>
                    <a:lnTo>
                      <a:pt x="4030" y="22697"/>
                    </a:lnTo>
                    <a:close/>
                    <a:moveTo>
                      <a:pt x="2488" y="24293"/>
                    </a:moveTo>
                    <a:cubicBezTo>
                      <a:pt x="2122" y="24903"/>
                      <a:pt x="1732" y="25512"/>
                      <a:pt x="1366" y="26122"/>
                    </a:cubicBezTo>
                    <a:lnTo>
                      <a:pt x="1812" y="26428"/>
                    </a:lnTo>
                    <a:lnTo>
                      <a:pt x="1812" y="26428"/>
                    </a:lnTo>
                    <a:cubicBezTo>
                      <a:pt x="2200" y="25822"/>
                      <a:pt x="2588" y="25216"/>
                      <a:pt x="2976" y="24586"/>
                    </a:cubicBezTo>
                    <a:lnTo>
                      <a:pt x="2488" y="24293"/>
                    </a:lnTo>
                    <a:close/>
                    <a:moveTo>
                      <a:pt x="1812" y="26428"/>
                    </a:moveTo>
                    <a:cubicBezTo>
                      <a:pt x="1810" y="26431"/>
                      <a:pt x="1807" y="26435"/>
                      <a:pt x="1805" y="26439"/>
                    </a:cubicBezTo>
                    <a:lnTo>
                      <a:pt x="1829" y="26439"/>
                    </a:lnTo>
                    <a:lnTo>
                      <a:pt x="1812" y="26428"/>
                    </a:lnTo>
                    <a:close/>
                    <a:moveTo>
                      <a:pt x="171" y="27927"/>
                    </a:moveTo>
                    <a:lnTo>
                      <a:pt x="0" y="28146"/>
                    </a:lnTo>
                    <a:lnTo>
                      <a:pt x="464" y="28488"/>
                    </a:lnTo>
                    <a:lnTo>
                      <a:pt x="634" y="28244"/>
                    </a:lnTo>
                    <a:lnTo>
                      <a:pt x="171" y="27927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7043;p61"/>
              <p:cNvSpPr/>
              <p:nvPr/>
            </p:nvSpPr>
            <p:spPr>
              <a:xfrm>
                <a:off x="6414957" y="3360013"/>
                <a:ext cx="601279" cy="604269"/>
              </a:xfrm>
              <a:custGeom>
                <a:avLst/>
                <a:gdLst/>
                <a:ahLst/>
                <a:cxnLst/>
                <a:rect l="l" t="t" r="r" b="b"/>
                <a:pathLst>
                  <a:path w="24537" h="24659" extrusionOk="0">
                    <a:moveTo>
                      <a:pt x="23927" y="1"/>
                    </a:moveTo>
                    <a:cubicBezTo>
                      <a:pt x="18879" y="10464"/>
                      <a:pt x="10440" y="18927"/>
                      <a:pt x="1" y="24049"/>
                    </a:cubicBezTo>
                    <a:lnTo>
                      <a:pt x="294" y="24659"/>
                    </a:lnTo>
                    <a:cubicBezTo>
                      <a:pt x="10879" y="19488"/>
                      <a:pt x="19415" y="10903"/>
                      <a:pt x="24537" y="294"/>
                    </a:cubicBezTo>
                    <a:lnTo>
                      <a:pt x="23927" y="1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7044;p61"/>
              <p:cNvSpPr/>
              <p:nvPr/>
            </p:nvSpPr>
            <p:spPr>
              <a:xfrm>
                <a:off x="5047286" y="1347619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7045;p61"/>
              <p:cNvSpPr/>
              <p:nvPr/>
            </p:nvSpPr>
            <p:spPr>
              <a:xfrm>
                <a:off x="7943826" y="177078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7046;p61"/>
              <p:cNvSpPr/>
              <p:nvPr/>
            </p:nvSpPr>
            <p:spPr>
              <a:xfrm>
                <a:off x="7371110" y="2940454"/>
                <a:ext cx="285851" cy="437267"/>
              </a:xfrm>
              <a:custGeom>
                <a:avLst/>
                <a:gdLst/>
                <a:ahLst/>
                <a:cxnLst/>
                <a:rect l="l" t="t" r="r" b="b"/>
                <a:pathLst>
                  <a:path w="11665" h="17844" extrusionOk="0">
                    <a:moveTo>
                      <a:pt x="5348" y="0"/>
                    </a:moveTo>
                    <a:cubicBezTo>
                      <a:pt x="5250" y="1000"/>
                      <a:pt x="5080" y="1976"/>
                      <a:pt x="4860" y="2952"/>
                    </a:cubicBezTo>
                    <a:cubicBezTo>
                      <a:pt x="4226" y="5732"/>
                      <a:pt x="2763" y="6488"/>
                      <a:pt x="1738" y="7464"/>
                    </a:cubicBezTo>
                    <a:cubicBezTo>
                      <a:pt x="904" y="8278"/>
                      <a:pt x="1525" y="9237"/>
                      <a:pt x="2166" y="9237"/>
                    </a:cubicBezTo>
                    <a:cubicBezTo>
                      <a:pt x="2313" y="9237"/>
                      <a:pt x="2460" y="9187"/>
                      <a:pt x="2592" y="9073"/>
                    </a:cubicBezTo>
                    <a:cubicBezTo>
                      <a:pt x="3348" y="8366"/>
                      <a:pt x="4201" y="7756"/>
                      <a:pt x="4202" y="7756"/>
                    </a:cubicBezTo>
                    <a:lnTo>
                      <a:pt x="4202" y="7756"/>
                    </a:lnTo>
                    <a:lnTo>
                      <a:pt x="3519" y="9805"/>
                    </a:lnTo>
                    <a:cubicBezTo>
                      <a:pt x="3519" y="9805"/>
                      <a:pt x="1202" y="13024"/>
                      <a:pt x="519" y="14049"/>
                    </a:cubicBezTo>
                    <a:cubicBezTo>
                      <a:pt x="0" y="14799"/>
                      <a:pt x="464" y="15367"/>
                      <a:pt x="970" y="15367"/>
                    </a:cubicBezTo>
                    <a:cubicBezTo>
                      <a:pt x="1154" y="15367"/>
                      <a:pt x="1344" y="15291"/>
                      <a:pt x="1494" y="15122"/>
                    </a:cubicBezTo>
                    <a:cubicBezTo>
                      <a:pt x="2031" y="14488"/>
                      <a:pt x="4591" y="11489"/>
                      <a:pt x="4592" y="11488"/>
                    </a:cubicBezTo>
                    <a:lnTo>
                      <a:pt x="4592" y="11488"/>
                    </a:lnTo>
                    <a:cubicBezTo>
                      <a:pt x="4591" y="11489"/>
                      <a:pt x="2153" y="15244"/>
                      <a:pt x="1519" y="16171"/>
                    </a:cubicBezTo>
                    <a:cubicBezTo>
                      <a:pt x="1053" y="16852"/>
                      <a:pt x="1667" y="17362"/>
                      <a:pt x="2180" y="17362"/>
                    </a:cubicBezTo>
                    <a:cubicBezTo>
                      <a:pt x="2365" y="17362"/>
                      <a:pt x="2537" y="17295"/>
                      <a:pt x="2641" y="17146"/>
                    </a:cubicBezTo>
                    <a:lnTo>
                      <a:pt x="5787" y="12707"/>
                    </a:lnTo>
                    <a:lnTo>
                      <a:pt x="5787" y="12707"/>
                    </a:lnTo>
                    <a:cubicBezTo>
                      <a:pt x="5786" y="12708"/>
                      <a:pt x="3909" y="16024"/>
                      <a:pt x="3421" y="16951"/>
                    </a:cubicBezTo>
                    <a:cubicBezTo>
                      <a:pt x="3127" y="17441"/>
                      <a:pt x="3522" y="17844"/>
                      <a:pt x="3940" y="17844"/>
                    </a:cubicBezTo>
                    <a:cubicBezTo>
                      <a:pt x="4146" y="17844"/>
                      <a:pt x="4357" y="17746"/>
                      <a:pt x="4494" y="17512"/>
                    </a:cubicBezTo>
                    <a:cubicBezTo>
                      <a:pt x="4933" y="16829"/>
                      <a:pt x="6811" y="13513"/>
                      <a:pt x="6811" y="13512"/>
                    </a:cubicBezTo>
                    <a:lnTo>
                      <a:pt x="6811" y="13512"/>
                    </a:lnTo>
                    <a:cubicBezTo>
                      <a:pt x="6811" y="13513"/>
                      <a:pt x="5567" y="16146"/>
                      <a:pt x="5299" y="16780"/>
                    </a:cubicBezTo>
                    <a:cubicBezTo>
                      <a:pt x="5173" y="17065"/>
                      <a:pt x="5425" y="17247"/>
                      <a:pt x="5685" y="17247"/>
                    </a:cubicBezTo>
                    <a:cubicBezTo>
                      <a:pt x="5826" y="17247"/>
                      <a:pt x="5969" y="17193"/>
                      <a:pt x="6055" y="17073"/>
                    </a:cubicBezTo>
                    <a:cubicBezTo>
                      <a:pt x="7714" y="15195"/>
                      <a:pt x="8933" y="13000"/>
                      <a:pt x="9640" y="10610"/>
                    </a:cubicBezTo>
                    <a:cubicBezTo>
                      <a:pt x="10592" y="7268"/>
                      <a:pt x="11275" y="3854"/>
                      <a:pt x="11665" y="415"/>
                    </a:cubicBezTo>
                    <a:lnTo>
                      <a:pt x="5348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7047;p61"/>
              <p:cNvSpPr/>
              <p:nvPr/>
            </p:nvSpPr>
            <p:spPr>
              <a:xfrm>
                <a:off x="6664202" y="2487739"/>
                <a:ext cx="1056116" cy="624265"/>
              </a:xfrm>
              <a:custGeom>
                <a:avLst/>
                <a:gdLst/>
                <a:ahLst/>
                <a:cxnLst/>
                <a:rect l="l" t="t" r="r" b="b"/>
                <a:pathLst>
                  <a:path w="43098" h="25475" extrusionOk="0">
                    <a:moveTo>
                      <a:pt x="8713" y="0"/>
                    </a:moveTo>
                    <a:cubicBezTo>
                      <a:pt x="5225" y="0"/>
                      <a:pt x="4287" y="1385"/>
                      <a:pt x="4147" y="1719"/>
                    </a:cubicBezTo>
                    <a:cubicBezTo>
                      <a:pt x="0" y="11401"/>
                      <a:pt x="29463" y="16133"/>
                      <a:pt x="29463" y="16133"/>
                    </a:cubicBezTo>
                    <a:lnTo>
                      <a:pt x="26536" y="24547"/>
                    </a:lnTo>
                    <a:cubicBezTo>
                      <a:pt x="29195" y="24718"/>
                      <a:pt x="31878" y="24864"/>
                      <a:pt x="34561" y="25035"/>
                    </a:cubicBezTo>
                    <a:cubicBezTo>
                      <a:pt x="37244" y="25182"/>
                      <a:pt x="39902" y="25328"/>
                      <a:pt x="42536" y="25474"/>
                    </a:cubicBezTo>
                    <a:cubicBezTo>
                      <a:pt x="43097" y="22011"/>
                      <a:pt x="39243" y="9865"/>
                      <a:pt x="39243" y="9865"/>
                    </a:cubicBezTo>
                    <a:cubicBezTo>
                      <a:pt x="39243" y="9865"/>
                      <a:pt x="38658" y="8645"/>
                      <a:pt x="36902" y="8036"/>
                    </a:cubicBezTo>
                    <a:cubicBezTo>
                      <a:pt x="31244" y="6084"/>
                      <a:pt x="19854" y="2206"/>
                      <a:pt x="14025" y="767"/>
                    </a:cubicBezTo>
                    <a:cubicBezTo>
                      <a:pt x="11802" y="208"/>
                      <a:pt x="10066" y="0"/>
                      <a:pt x="8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7048;p61"/>
              <p:cNvSpPr/>
              <p:nvPr/>
            </p:nvSpPr>
            <p:spPr>
              <a:xfrm>
                <a:off x="6594876" y="2381630"/>
                <a:ext cx="111792" cy="137473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5610" extrusionOk="0">
                    <a:moveTo>
                      <a:pt x="2586" y="0"/>
                    </a:moveTo>
                    <a:lnTo>
                      <a:pt x="0" y="2317"/>
                    </a:lnTo>
                    <a:lnTo>
                      <a:pt x="25" y="2366"/>
                    </a:lnTo>
                    <a:lnTo>
                      <a:pt x="269" y="3780"/>
                    </a:lnTo>
                    <a:lnTo>
                      <a:pt x="512" y="5317"/>
                    </a:lnTo>
                    <a:lnTo>
                      <a:pt x="2829" y="5610"/>
                    </a:lnTo>
                    <a:lnTo>
                      <a:pt x="4561" y="4561"/>
                    </a:lnTo>
                    <a:lnTo>
                      <a:pt x="2586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7049;p61"/>
              <p:cNvSpPr/>
              <p:nvPr/>
            </p:nvSpPr>
            <p:spPr>
              <a:xfrm>
                <a:off x="6595464" y="2418682"/>
                <a:ext cx="57415" cy="5560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269" extrusionOk="0">
                    <a:moveTo>
                      <a:pt x="2342" y="0"/>
                    </a:moveTo>
                    <a:lnTo>
                      <a:pt x="2342" y="0"/>
                    </a:lnTo>
                    <a:cubicBezTo>
                      <a:pt x="2342" y="0"/>
                      <a:pt x="1415" y="415"/>
                      <a:pt x="708" y="659"/>
                    </a:cubicBezTo>
                    <a:cubicBezTo>
                      <a:pt x="488" y="732"/>
                      <a:pt x="245" y="805"/>
                      <a:pt x="1" y="854"/>
                    </a:cubicBezTo>
                    <a:lnTo>
                      <a:pt x="245" y="2268"/>
                    </a:lnTo>
                    <a:cubicBezTo>
                      <a:pt x="684" y="2098"/>
                      <a:pt x="1098" y="1854"/>
                      <a:pt x="1488" y="1561"/>
                    </a:cubicBezTo>
                    <a:cubicBezTo>
                      <a:pt x="1952" y="1171"/>
                      <a:pt x="2244" y="610"/>
                      <a:pt x="2342" y="0"/>
                    </a:cubicBezTo>
                    <a:close/>
                  </a:path>
                </a:pathLst>
              </a:custGeom>
              <a:solidFill>
                <a:srgbClr val="342524">
                  <a:alpha val="61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7050;p61"/>
              <p:cNvSpPr/>
              <p:nvPr/>
            </p:nvSpPr>
            <p:spPr>
              <a:xfrm>
                <a:off x="6536896" y="2295444"/>
                <a:ext cx="141663" cy="153107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6248" extrusionOk="0">
                    <a:moveTo>
                      <a:pt x="2641" y="1"/>
                    </a:moveTo>
                    <a:cubicBezTo>
                      <a:pt x="2484" y="1"/>
                      <a:pt x="2327" y="18"/>
                      <a:pt x="2171" y="54"/>
                    </a:cubicBezTo>
                    <a:cubicBezTo>
                      <a:pt x="1342" y="249"/>
                      <a:pt x="635" y="810"/>
                      <a:pt x="269" y="1590"/>
                    </a:cubicBezTo>
                    <a:cubicBezTo>
                      <a:pt x="0" y="2200"/>
                      <a:pt x="147" y="2956"/>
                      <a:pt x="317" y="3712"/>
                    </a:cubicBezTo>
                    <a:cubicBezTo>
                      <a:pt x="665" y="5231"/>
                      <a:pt x="1494" y="6248"/>
                      <a:pt x="2738" y="6248"/>
                    </a:cubicBezTo>
                    <a:cubicBezTo>
                      <a:pt x="2892" y="6248"/>
                      <a:pt x="3053" y="6232"/>
                      <a:pt x="3220" y="6200"/>
                    </a:cubicBezTo>
                    <a:cubicBezTo>
                      <a:pt x="4513" y="5932"/>
                      <a:pt x="5781" y="4273"/>
                      <a:pt x="5391" y="2566"/>
                    </a:cubicBezTo>
                    <a:cubicBezTo>
                      <a:pt x="5066" y="1072"/>
                      <a:pt x="3876" y="1"/>
                      <a:pt x="2641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7051;p61"/>
              <p:cNvSpPr/>
              <p:nvPr/>
            </p:nvSpPr>
            <p:spPr>
              <a:xfrm>
                <a:off x="6628351" y="2332349"/>
                <a:ext cx="38252" cy="419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12" extrusionOk="0">
                    <a:moveTo>
                      <a:pt x="698" y="1"/>
                    </a:moveTo>
                    <a:cubicBezTo>
                      <a:pt x="661" y="1"/>
                      <a:pt x="623" y="4"/>
                      <a:pt x="585" y="11"/>
                    </a:cubicBezTo>
                    <a:cubicBezTo>
                      <a:pt x="220" y="109"/>
                      <a:pt x="0" y="548"/>
                      <a:pt x="122" y="1011"/>
                    </a:cubicBezTo>
                    <a:cubicBezTo>
                      <a:pt x="208" y="1418"/>
                      <a:pt x="519" y="1712"/>
                      <a:pt x="841" y="1712"/>
                    </a:cubicBezTo>
                    <a:cubicBezTo>
                      <a:pt x="886" y="1712"/>
                      <a:pt x="931" y="1706"/>
                      <a:pt x="976" y="1694"/>
                    </a:cubicBezTo>
                    <a:cubicBezTo>
                      <a:pt x="1341" y="1621"/>
                      <a:pt x="1561" y="1182"/>
                      <a:pt x="1463" y="718"/>
                    </a:cubicBezTo>
                    <a:cubicBezTo>
                      <a:pt x="1353" y="300"/>
                      <a:pt x="1044" y="1"/>
                      <a:pt x="698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7052;p61"/>
              <p:cNvSpPr/>
              <p:nvPr/>
            </p:nvSpPr>
            <p:spPr>
              <a:xfrm>
                <a:off x="6564391" y="2364892"/>
                <a:ext cx="8381" cy="126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15" extrusionOk="0">
                    <a:moveTo>
                      <a:pt x="171" y="0"/>
                    </a:moveTo>
                    <a:cubicBezTo>
                      <a:pt x="122" y="0"/>
                      <a:pt x="98" y="0"/>
                      <a:pt x="74" y="25"/>
                    </a:cubicBezTo>
                    <a:cubicBezTo>
                      <a:pt x="25" y="49"/>
                      <a:pt x="0" y="122"/>
                      <a:pt x="25" y="171"/>
                    </a:cubicBezTo>
                    <a:cubicBezTo>
                      <a:pt x="0" y="244"/>
                      <a:pt x="25" y="317"/>
                      <a:pt x="49" y="366"/>
                    </a:cubicBezTo>
                    <a:cubicBezTo>
                      <a:pt x="49" y="415"/>
                      <a:pt x="74" y="439"/>
                      <a:pt x="122" y="488"/>
                    </a:cubicBezTo>
                    <a:cubicBezTo>
                      <a:pt x="141" y="507"/>
                      <a:pt x="167" y="514"/>
                      <a:pt x="194" y="514"/>
                    </a:cubicBezTo>
                    <a:cubicBezTo>
                      <a:pt x="238" y="514"/>
                      <a:pt x="287" y="494"/>
                      <a:pt x="317" y="464"/>
                    </a:cubicBezTo>
                    <a:cubicBezTo>
                      <a:pt x="342" y="415"/>
                      <a:pt x="342" y="390"/>
                      <a:pt x="342" y="342"/>
                    </a:cubicBezTo>
                    <a:cubicBezTo>
                      <a:pt x="342" y="268"/>
                      <a:pt x="342" y="195"/>
                      <a:pt x="317" y="122"/>
                    </a:cubicBezTo>
                    <a:cubicBezTo>
                      <a:pt x="293" y="98"/>
                      <a:pt x="244" y="49"/>
                      <a:pt x="220" y="25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7053;p61"/>
              <p:cNvSpPr/>
              <p:nvPr/>
            </p:nvSpPr>
            <p:spPr>
              <a:xfrm>
                <a:off x="6601444" y="2355654"/>
                <a:ext cx="8381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09" extrusionOk="0">
                    <a:moveTo>
                      <a:pt x="122" y="0"/>
                    </a:moveTo>
                    <a:cubicBezTo>
                      <a:pt x="106" y="0"/>
                      <a:pt x="90" y="11"/>
                      <a:pt x="74" y="11"/>
                    </a:cubicBezTo>
                    <a:cubicBezTo>
                      <a:pt x="25" y="60"/>
                      <a:pt x="1" y="109"/>
                      <a:pt x="1" y="182"/>
                    </a:cubicBezTo>
                    <a:cubicBezTo>
                      <a:pt x="1" y="231"/>
                      <a:pt x="1" y="304"/>
                      <a:pt x="25" y="377"/>
                    </a:cubicBezTo>
                    <a:cubicBezTo>
                      <a:pt x="49" y="402"/>
                      <a:pt x="74" y="450"/>
                      <a:pt x="98" y="475"/>
                    </a:cubicBezTo>
                    <a:cubicBezTo>
                      <a:pt x="120" y="497"/>
                      <a:pt x="157" y="509"/>
                      <a:pt x="193" y="509"/>
                    </a:cubicBezTo>
                    <a:cubicBezTo>
                      <a:pt x="237" y="509"/>
                      <a:pt x="280" y="491"/>
                      <a:pt x="293" y="450"/>
                    </a:cubicBezTo>
                    <a:cubicBezTo>
                      <a:pt x="318" y="426"/>
                      <a:pt x="342" y="377"/>
                      <a:pt x="342" y="353"/>
                    </a:cubicBezTo>
                    <a:cubicBezTo>
                      <a:pt x="342" y="280"/>
                      <a:pt x="318" y="206"/>
                      <a:pt x="293" y="133"/>
                    </a:cubicBezTo>
                    <a:cubicBezTo>
                      <a:pt x="269" y="84"/>
                      <a:pt x="244" y="60"/>
                      <a:pt x="196" y="11"/>
                    </a:cubicBezTo>
                    <a:lnTo>
                      <a:pt x="147" y="11"/>
                    </a:lnTo>
                    <a:cubicBezTo>
                      <a:pt x="139" y="3"/>
                      <a:pt x="131" y="0"/>
                      <a:pt x="1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7054;p61"/>
              <p:cNvSpPr/>
              <p:nvPr/>
            </p:nvSpPr>
            <p:spPr>
              <a:xfrm>
                <a:off x="6549443" y="2349258"/>
                <a:ext cx="25730" cy="13527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552" extrusionOk="0">
                    <a:moveTo>
                      <a:pt x="761" y="1"/>
                    </a:moveTo>
                    <a:cubicBezTo>
                      <a:pt x="516" y="1"/>
                      <a:pt x="277" y="116"/>
                      <a:pt x="98" y="272"/>
                    </a:cubicBezTo>
                    <a:cubicBezTo>
                      <a:pt x="74" y="297"/>
                      <a:pt x="49" y="321"/>
                      <a:pt x="25" y="345"/>
                    </a:cubicBezTo>
                    <a:cubicBezTo>
                      <a:pt x="1" y="394"/>
                      <a:pt x="1" y="443"/>
                      <a:pt x="1" y="492"/>
                    </a:cubicBezTo>
                    <a:cubicBezTo>
                      <a:pt x="28" y="537"/>
                      <a:pt x="74" y="552"/>
                      <a:pt x="128" y="552"/>
                    </a:cubicBezTo>
                    <a:cubicBezTo>
                      <a:pt x="219" y="552"/>
                      <a:pt x="329" y="507"/>
                      <a:pt x="391" y="492"/>
                    </a:cubicBezTo>
                    <a:lnTo>
                      <a:pt x="854" y="321"/>
                    </a:lnTo>
                    <a:cubicBezTo>
                      <a:pt x="903" y="321"/>
                      <a:pt x="952" y="297"/>
                      <a:pt x="1001" y="248"/>
                    </a:cubicBezTo>
                    <a:cubicBezTo>
                      <a:pt x="1049" y="223"/>
                      <a:pt x="1049" y="175"/>
                      <a:pt x="1049" y="126"/>
                    </a:cubicBezTo>
                    <a:cubicBezTo>
                      <a:pt x="1025" y="28"/>
                      <a:pt x="903" y="4"/>
                      <a:pt x="830" y="4"/>
                    </a:cubicBezTo>
                    <a:cubicBezTo>
                      <a:pt x="807" y="2"/>
                      <a:pt x="784" y="1"/>
                      <a:pt x="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7055;p61"/>
              <p:cNvSpPr/>
              <p:nvPr/>
            </p:nvSpPr>
            <p:spPr>
              <a:xfrm>
                <a:off x="6591274" y="2340019"/>
                <a:ext cx="26931" cy="11174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456" extrusionOk="0">
                    <a:moveTo>
                      <a:pt x="659" y="1"/>
                    </a:moveTo>
                    <a:cubicBezTo>
                      <a:pt x="593" y="1"/>
                      <a:pt x="527" y="6"/>
                      <a:pt x="464" y="15"/>
                    </a:cubicBezTo>
                    <a:cubicBezTo>
                      <a:pt x="342" y="40"/>
                      <a:pt x="220" y="88"/>
                      <a:pt x="123" y="137"/>
                    </a:cubicBezTo>
                    <a:cubicBezTo>
                      <a:pt x="50" y="186"/>
                      <a:pt x="1" y="259"/>
                      <a:pt x="1" y="332"/>
                    </a:cubicBezTo>
                    <a:cubicBezTo>
                      <a:pt x="1" y="429"/>
                      <a:pt x="72" y="455"/>
                      <a:pt x="155" y="455"/>
                    </a:cubicBezTo>
                    <a:cubicBezTo>
                      <a:pt x="219" y="455"/>
                      <a:pt x="290" y="440"/>
                      <a:pt x="342" y="430"/>
                    </a:cubicBezTo>
                    <a:lnTo>
                      <a:pt x="879" y="332"/>
                    </a:lnTo>
                    <a:cubicBezTo>
                      <a:pt x="928" y="308"/>
                      <a:pt x="1001" y="283"/>
                      <a:pt x="1025" y="259"/>
                    </a:cubicBezTo>
                    <a:cubicBezTo>
                      <a:pt x="1074" y="235"/>
                      <a:pt x="1098" y="161"/>
                      <a:pt x="1074" y="113"/>
                    </a:cubicBezTo>
                    <a:cubicBezTo>
                      <a:pt x="1050" y="88"/>
                      <a:pt x="1025" y="64"/>
                      <a:pt x="1001" y="64"/>
                    </a:cubicBezTo>
                    <a:cubicBezTo>
                      <a:pt x="893" y="18"/>
                      <a:pt x="775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7056;p61"/>
              <p:cNvSpPr/>
              <p:nvPr/>
            </p:nvSpPr>
            <p:spPr>
              <a:xfrm>
                <a:off x="6577526" y="2366240"/>
                <a:ext cx="1318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72" extrusionOk="0">
                    <a:moveTo>
                      <a:pt x="166" y="0"/>
                    </a:moveTo>
                    <a:cubicBezTo>
                      <a:pt x="137" y="0"/>
                      <a:pt x="108" y="14"/>
                      <a:pt x="98" y="43"/>
                    </a:cubicBezTo>
                    <a:lnTo>
                      <a:pt x="50" y="433"/>
                    </a:lnTo>
                    <a:cubicBezTo>
                      <a:pt x="1" y="530"/>
                      <a:pt x="1" y="628"/>
                      <a:pt x="1" y="701"/>
                    </a:cubicBezTo>
                    <a:cubicBezTo>
                      <a:pt x="50" y="872"/>
                      <a:pt x="294" y="872"/>
                      <a:pt x="416" y="872"/>
                    </a:cubicBezTo>
                    <a:cubicBezTo>
                      <a:pt x="537" y="872"/>
                      <a:pt x="489" y="726"/>
                      <a:pt x="416" y="726"/>
                    </a:cubicBezTo>
                    <a:cubicBezTo>
                      <a:pt x="342" y="726"/>
                      <a:pt x="196" y="726"/>
                      <a:pt x="147" y="628"/>
                    </a:cubicBezTo>
                    <a:cubicBezTo>
                      <a:pt x="147" y="604"/>
                      <a:pt x="172" y="506"/>
                      <a:pt x="196" y="482"/>
                    </a:cubicBezTo>
                    <a:lnTo>
                      <a:pt x="245" y="91"/>
                    </a:lnTo>
                    <a:cubicBezTo>
                      <a:pt x="260" y="32"/>
                      <a:pt x="212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7057;p61"/>
              <p:cNvSpPr/>
              <p:nvPr/>
            </p:nvSpPr>
            <p:spPr>
              <a:xfrm>
                <a:off x="6574120" y="2384938"/>
                <a:ext cx="35924" cy="1636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668" extrusionOk="0">
                    <a:moveTo>
                      <a:pt x="1357" y="1"/>
                    </a:moveTo>
                    <a:cubicBezTo>
                      <a:pt x="1330" y="1"/>
                      <a:pt x="1302" y="11"/>
                      <a:pt x="1286" y="36"/>
                    </a:cubicBezTo>
                    <a:cubicBezTo>
                      <a:pt x="1213" y="255"/>
                      <a:pt x="1018" y="426"/>
                      <a:pt x="798" y="475"/>
                    </a:cubicBezTo>
                    <a:cubicBezTo>
                      <a:pt x="712" y="504"/>
                      <a:pt x="621" y="517"/>
                      <a:pt x="532" y="517"/>
                    </a:cubicBezTo>
                    <a:cubicBezTo>
                      <a:pt x="394" y="517"/>
                      <a:pt x="258" y="485"/>
                      <a:pt x="140" y="426"/>
                    </a:cubicBezTo>
                    <a:cubicBezTo>
                      <a:pt x="131" y="424"/>
                      <a:pt x="123" y="423"/>
                      <a:pt x="115" y="423"/>
                    </a:cubicBezTo>
                    <a:cubicBezTo>
                      <a:pt x="35" y="423"/>
                      <a:pt x="0" y="528"/>
                      <a:pt x="67" y="572"/>
                    </a:cubicBezTo>
                    <a:cubicBezTo>
                      <a:pt x="208" y="637"/>
                      <a:pt x="357" y="667"/>
                      <a:pt x="505" y="667"/>
                    </a:cubicBezTo>
                    <a:cubicBezTo>
                      <a:pt x="637" y="667"/>
                      <a:pt x="769" y="643"/>
                      <a:pt x="896" y="597"/>
                    </a:cubicBezTo>
                    <a:cubicBezTo>
                      <a:pt x="1140" y="524"/>
                      <a:pt x="1335" y="328"/>
                      <a:pt x="1433" y="109"/>
                    </a:cubicBezTo>
                    <a:cubicBezTo>
                      <a:pt x="1465" y="44"/>
                      <a:pt x="1411" y="1"/>
                      <a:pt x="1357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7058;p61"/>
              <p:cNvSpPr/>
              <p:nvPr/>
            </p:nvSpPr>
            <p:spPr>
              <a:xfrm>
                <a:off x="6546453" y="2372269"/>
                <a:ext cx="103387" cy="7393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3017" extrusionOk="0">
                    <a:moveTo>
                      <a:pt x="3605" y="0"/>
                    </a:moveTo>
                    <a:cubicBezTo>
                      <a:pt x="3590" y="0"/>
                      <a:pt x="3575" y="5"/>
                      <a:pt x="3562" y="16"/>
                    </a:cubicBezTo>
                    <a:cubicBezTo>
                      <a:pt x="3291" y="196"/>
                      <a:pt x="3014" y="243"/>
                      <a:pt x="2729" y="243"/>
                    </a:cubicBezTo>
                    <a:cubicBezTo>
                      <a:pt x="2418" y="243"/>
                      <a:pt x="2097" y="187"/>
                      <a:pt x="1765" y="187"/>
                    </a:cubicBezTo>
                    <a:cubicBezTo>
                      <a:pt x="1579" y="187"/>
                      <a:pt x="1389" y="205"/>
                      <a:pt x="1196" y="260"/>
                    </a:cubicBezTo>
                    <a:cubicBezTo>
                      <a:pt x="562" y="431"/>
                      <a:pt x="1" y="1284"/>
                      <a:pt x="1" y="1284"/>
                    </a:cubicBezTo>
                    <a:cubicBezTo>
                      <a:pt x="1" y="1284"/>
                      <a:pt x="366" y="2480"/>
                      <a:pt x="879" y="2797"/>
                    </a:cubicBezTo>
                    <a:cubicBezTo>
                      <a:pt x="1135" y="2943"/>
                      <a:pt x="1397" y="3016"/>
                      <a:pt x="1693" y="3016"/>
                    </a:cubicBezTo>
                    <a:cubicBezTo>
                      <a:pt x="1988" y="3016"/>
                      <a:pt x="2318" y="2943"/>
                      <a:pt x="2708" y="2797"/>
                    </a:cubicBezTo>
                    <a:cubicBezTo>
                      <a:pt x="3562" y="2480"/>
                      <a:pt x="4196" y="1870"/>
                      <a:pt x="4196" y="1358"/>
                    </a:cubicBezTo>
                    <a:cubicBezTo>
                      <a:pt x="4219" y="1129"/>
                      <a:pt x="3834" y="0"/>
                      <a:pt x="3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7059;p61"/>
              <p:cNvSpPr/>
              <p:nvPr/>
            </p:nvSpPr>
            <p:spPr>
              <a:xfrm>
                <a:off x="6630948" y="2332619"/>
                <a:ext cx="18942" cy="4896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98" extrusionOk="0">
                    <a:moveTo>
                      <a:pt x="748" y="0"/>
                    </a:moveTo>
                    <a:cubicBezTo>
                      <a:pt x="650" y="585"/>
                      <a:pt x="431" y="1122"/>
                      <a:pt x="114" y="1610"/>
                    </a:cubicBezTo>
                    <a:cubicBezTo>
                      <a:pt x="1" y="1760"/>
                      <a:pt x="76" y="1998"/>
                      <a:pt x="184" y="1998"/>
                    </a:cubicBezTo>
                    <a:cubicBezTo>
                      <a:pt x="216" y="1998"/>
                      <a:pt x="251" y="1977"/>
                      <a:pt x="284" y="1927"/>
                    </a:cubicBezTo>
                    <a:cubicBezTo>
                      <a:pt x="601" y="1439"/>
                      <a:pt x="772" y="854"/>
                      <a:pt x="772" y="268"/>
                    </a:cubicBez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7060;p61"/>
              <p:cNvSpPr/>
              <p:nvPr/>
            </p:nvSpPr>
            <p:spPr>
              <a:xfrm>
                <a:off x="6638814" y="2352321"/>
                <a:ext cx="27789" cy="62684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2558" extrusionOk="0">
                    <a:moveTo>
                      <a:pt x="1110" y="1"/>
                    </a:moveTo>
                    <a:cubicBezTo>
                      <a:pt x="988" y="708"/>
                      <a:pt x="695" y="1367"/>
                      <a:pt x="280" y="1952"/>
                    </a:cubicBezTo>
                    <a:cubicBezTo>
                      <a:pt x="111" y="2155"/>
                      <a:pt x="1" y="2557"/>
                      <a:pt x="120" y="2557"/>
                    </a:cubicBezTo>
                    <a:cubicBezTo>
                      <a:pt x="172" y="2557"/>
                      <a:pt x="270" y="2479"/>
                      <a:pt x="427" y="2269"/>
                    </a:cubicBezTo>
                    <a:cubicBezTo>
                      <a:pt x="914" y="1611"/>
                      <a:pt x="1036" y="489"/>
                      <a:pt x="1110" y="342"/>
                    </a:cubicBezTo>
                    <a:cubicBezTo>
                      <a:pt x="1134" y="245"/>
                      <a:pt x="1134" y="123"/>
                      <a:pt x="1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7061;p61"/>
              <p:cNvSpPr/>
              <p:nvPr/>
            </p:nvSpPr>
            <p:spPr>
              <a:xfrm>
                <a:off x="6576644" y="2410620"/>
                <a:ext cx="39159" cy="747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05" extrusionOk="0">
                    <a:moveTo>
                      <a:pt x="85" y="1"/>
                    </a:moveTo>
                    <a:cubicBezTo>
                      <a:pt x="41" y="1"/>
                      <a:pt x="0" y="89"/>
                      <a:pt x="61" y="110"/>
                    </a:cubicBezTo>
                    <a:cubicBezTo>
                      <a:pt x="281" y="232"/>
                      <a:pt x="549" y="305"/>
                      <a:pt x="817" y="305"/>
                    </a:cubicBezTo>
                    <a:cubicBezTo>
                      <a:pt x="1061" y="305"/>
                      <a:pt x="1330" y="232"/>
                      <a:pt x="1549" y="134"/>
                    </a:cubicBezTo>
                    <a:cubicBezTo>
                      <a:pt x="1573" y="134"/>
                      <a:pt x="1598" y="85"/>
                      <a:pt x="1573" y="61"/>
                    </a:cubicBezTo>
                    <a:cubicBezTo>
                      <a:pt x="1573" y="44"/>
                      <a:pt x="1549" y="26"/>
                      <a:pt x="1526" y="26"/>
                    </a:cubicBezTo>
                    <a:cubicBezTo>
                      <a:pt x="1517" y="26"/>
                      <a:pt x="1507" y="29"/>
                      <a:pt x="1500" y="37"/>
                    </a:cubicBezTo>
                    <a:cubicBezTo>
                      <a:pt x="1294" y="128"/>
                      <a:pt x="1073" y="171"/>
                      <a:pt x="850" y="171"/>
                    </a:cubicBezTo>
                    <a:cubicBezTo>
                      <a:pt x="597" y="171"/>
                      <a:pt x="343" y="116"/>
                      <a:pt x="110" y="12"/>
                    </a:cubicBezTo>
                    <a:cubicBezTo>
                      <a:pt x="102" y="4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7062;p61"/>
              <p:cNvSpPr/>
              <p:nvPr/>
            </p:nvSpPr>
            <p:spPr>
              <a:xfrm>
                <a:off x="6629527" y="2299144"/>
                <a:ext cx="44256" cy="8966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659" extrusionOk="0">
                    <a:moveTo>
                      <a:pt x="391" y="0"/>
                    </a:moveTo>
                    <a:cubicBezTo>
                      <a:pt x="318" y="49"/>
                      <a:pt x="269" y="98"/>
                      <a:pt x="196" y="147"/>
                    </a:cubicBezTo>
                    <a:cubicBezTo>
                      <a:pt x="74" y="220"/>
                      <a:pt x="1" y="366"/>
                      <a:pt x="25" y="512"/>
                    </a:cubicBezTo>
                    <a:cubicBezTo>
                      <a:pt x="50" y="634"/>
                      <a:pt x="98" y="756"/>
                      <a:pt x="172" y="878"/>
                    </a:cubicBezTo>
                    <a:lnTo>
                      <a:pt x="318" y="1269"/>
                    </a:lnTo>
                    <a:cubicBezTo>
                      <a:pt x="464" y="1634"/>
                      <a:pt x="586" y="2171"/>
                      <a:pt x="1001" y="2342"/>
                    </a:cubicBezTo>
                    <a:cubicBezTo>
                      <a:pt x="1147" y="2390"/>
                      <a:pt x="1269" y="2464"/>
                      <a:pt x="1367" y="2561"/>
                    </a:cubicBezTo>
                    <a:cubicBezTo>
                      <a:pt x="1464" y="2659"/>
                      <a:pt x="1464" y="3171"/>
                      <a:pt x="1513" y="3293"/>
                    </a:cubicBezTo>
                    <a:cubicBezTo>
                      <a:pt x="1586" y="3439"/>
                      <a:pt x="1684" y="3561"/>
                      <a:pt x="1806" y="3659"/>
                    </a:cubicBezTo>
                    <a:cubicBezTo>
                      <a:pt x="1806" y="3659"/>
                      <a:pt x="1757" y="2634"/>
                      <a:pt x="1732" y="2317"/>
                    </a:cubicBezTo>
                    <a:cubicBezTo>
                      <a:pt x="1708" y="2025"/>
                      <a:pt x="1732" y="1732"/>
                      <a:pt x="1684" y="1439"/>
                    </a:cubicBezTo>
                    <a:cubicBezTo>
                      <a:pt x="1635" y="1147"/>
                      <a:pt x="1586" y="854"/>
                      <a:pt x="1489" y="586"/>
                    </a:cubicBezTo>
                    <a:cubicBezTo>
                      <a:pt x="1050" y="586"/>
                      <a:pt x="635" y="366"/>
                      <a:pt x="3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7063;p61"/>
              <p:cNvSpPr/>
              <p:nvPr/>
            </p:nvSpPr>
            <p:spPr>
              <a:xfrm>
                <a:off x="6512979" y="2280765"/>
                <a:ext cx="153622" cy="80352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279" extrusionOk="0">
                    <a:moveTo>
                      <a:pt x="3809" y="0"/>
                    </a:moveTo>
                    <a:cubicBezTo>
                      <a:pt x="3757" y="0"/>
                      <a:pt x="3708" y="6"/>
                      <a:pt x="3659" y="19"/>
                    </a:cubicBezTo>
                    <a:cubicBezTo>
                      <a:pt x="3513" y="19"/>
                      <a:pt x="3391" y="43"/>
                      <a:pt x="3245" y="67"/>
                    </a:cubicBezTo>
                    <a:cubicBezTo>
                      <a:pt x="3124" y="33"/>
                      <a:pt x="3000" y="17"/>
                      <a:pt x="2876" y="17"/>
                    </a:cubicBezTo>
                    <a:cubicBezTo>
                      <a:pt x="2650" y="17"/>
                      <a:pt x="2425" y="70"/>
                      <a:pt x="2220" y="165"/>
                    </a:cubicBezTo>
                    <a:cubicBezTo>
                      <a:pt x="2098" y="238"/>
                      <a:pt x="2001" y="336"/>
                      <a:pt x="1879" y="384"/>
                    </a:cubicBezTo>
                    <a:cubicBezTo>
                      <a:pt x="1732" y="458"/>
                      <a:pt x="1586" y="531"/>
                      <a:pt x="1440" y="580"/>
                    </a:cubicBezTo>
                    <a:cubicBezTo>
                      <a:pt x="1293" y="628"/>
                      <a:pt x="1172" y="726"/>
                      <a:pt x="1074" y="848"/>
                    </a:cubicBezTo>
                    <a:cubicBezTo>
                      <a:pt x="806" y="945"/>
                      <a:pt x="586" y="1140"/>
                      <a:pt x="440" y="1409"/>
                    </a:cubicBezTo>
                    <a:cubicBezTo>
                      <a:pt x="342" y="1555"/>
                      <a:pt x="294" y="1726"/>
                      <a:pt x="245" y="1897"/>
                    </a:cubicBezTo>
                    <a:cubicBezTo>
                      <a:pt x="220" y="2019"/>
                      <a:pt x="196" y="2116"/>
                      <a:pt x="147" y="2214"/>
                    </a:cubicBezTo>
                    <a:cubicBezTo>
                      <a:pt x="123" y="2238"/>
                      <a:pt x="98" y="2287"/>
                      <a:pt x="98" y="2336"/>
                    </a:cubicBezTo>
                    <a:cubicBezTo>
                      <a:pt x="50" y="2458"/>
                      <a:pt x="1" y="2604"/>
                      <a:pt x="1" y="2750"/>
                    </a:cubicBezTo>
                    <a:cubicBezTo>
                      <a:pt x="1" y="2872"/>
                      <a:pt x="74" y="2970"/>
                      <a:pt x="172" y="3018"/>
                    </a:cubicBezTo>
                    <a:cubicBezTo>
                      <a:pt x="196" y="3043"/>
                      <a:pt x="245" y="3067"/>
                      <a:pt x="269" y="3092"/>
                    </a:cubicBezTo>
                    <a:cubicBezTo>
                      <a:pt x="269" y="3116"/>
                      <a:pt x="294" y="3165"/>
                      <a:pt x="294" y="3189"/>
                    </a:cubicBezTo>
                    <a:cubicBezTo>
                      <a:pt x="318" y="3214"/>
                      <a:pt x="342" y="3238"/>
                      <a:pt x="391" y="3262"/>
                    </a:cubicBezTo>
                    <a:cubicBezTo>
                      <a:pt x="431" y="3272"/>
                      <a:pt x="476" y="3278"/>
                      <a:pt x="521" y="3278"/>
                    </a:cubicBezTo>
                    <a:cubicBezTo>
                      <a:pt x="585" y="3278"/>
                      <a:pt x="651" y="3267"/>
                      <a:pt x="708" y="3238"/>
                    </a:cubicBezTo>
                    <a:cubicBezTo>
                      <a:pt x="830" y="3165"/>
                      <a:pt x="928" y="3092"/>
                      <a:pt x="1001" y="2994"/>
                    </a:cubicBezTo>
                    <a:cubicBezTo>
                      <a:pt x="1147" y="2848"/>
                      <a:pt x="1318" y="2750"/>
                      <a:pt x="1489" y="2677"/>
                    </a:cubicBezTo>
                    <a:cubicBezTo>
                      <a:pt x="1611" y="2628"/>
                      <a:pt x="1708" y="2555"/>
                      <a:pt x="1781" y="2458"/>
                    </a:cubicBezTo>
                    <a:cubicBezTo>
                      <a:pt x="1814" y="2464"/>
                      <a:pt x="1847" y="2467"/>
                      <a:pt x="1879" y="2467"/>
                    </a:cubicBezTo>
                    <a:cubicBezTo>
                      <a:pt x="1969" y="2467"/>
                      <a:pt x="2058" y="2444"/>
                      <a:pt x="2147" y="2409"/>
                    </a:cubicBezTo>
                    <a:cubicBezTo>
                      <a:pt x="2318" y="2311"/>
                      <a:pt x="2489" y="2189"/>
                      <a:pt x="2611" y="2067"/>
                    </a:cubicBezTo>
                    <a:cubicBezTo>
                      <a:pt x="2732" y="2019"/>
                      <a:pt x="2854" y="1970"/>
                      <a:pt x="2976" y="1970"/>
                    </a:cubicBezTo>
                    <a:cubicBezTo>
                      <a:pt x="3074" y="1945"/>
                      <a:pt x="3147" y="1921"/>
                      <a:pt x="3220" y="1872"/>
                    </a:cubicBezTo>
                    <a:cubicBezTo>
                      <a:pt x="3342" y="1799"/>
                      <a:pt x="3440" y="1726"/>
                      <a:pt x="3513" y="1604"/>
                    </a:cubicBezTo>
                    <a:cubicBezTo>
                      <a:pt x="3635" y="1677"/>
                      <a:pt x="3732" y="1726"/>
                      <a:pt x="3854" y="1775"/>
                    </a:cubicBezTo>
                    <a:cubicBezTo>
                      <a:pt x="3915" y="1785"/>
                      <a:pt x="3976" y="1791"/>
                      <a:pt x="4036" y="1791"/>
                    </a:cubicBezTo>
                    <a:cubicBezTo>
                      <a:pt x="4122" y="1791"/>
                      <a:pt x="4208" y="1779"/>
                      <a:pt x="4293" y="1750"/>
                    </a:cubicBezTo>
                    <a:cubicBezTo>
                      <a:pt x="4342" y="1750"/>
                      <a:pt x="4391" y="1726"/>
                      <a:pt x="4415" y="1726"/>
                    </a:cubicBezTo>
                    <a:cubicBezTo>
                      <a:pt x="4489" y="1750"/>
                      <a:pt x="4562" y="1799"/>
                      <a:pt x="4610" y="1848"/>
                    </a:cubicBezTo>
                    <a:cubicBezTo>
                      <a:pt x="4684" y="1921"/>
                      <a:pt x="4757" y="1994"/>
                      <a:pt x="4830" y="2043"/>
                    </a:cubicBezTo>
                    <a:cubicBezTo>
                      <a:pt x="4877" y="2090"/>
                      <a:pt x="4914" y="2117"/>
                      <a:pt x="4954" y="2117"/>
                    </a:cubicBezTo>
                    <a:cubicBezTo>
                      <a:pt x="4976" y="2117"/>
                      <a:pt x="4999" y="2109"/>
                      <a:pt x="5025" y="2092"/>
                    </a:cubicBezTo>
                    <a:cubicBezTo>
                      <a:pt x="5098" y="2019"/>
                      <a:pt x="5074" y="1970"/>
                      <a:pt x="5098" y="1945"/>
                    </a:cubicBezTo>
                    <a:cubicBezTo>
                      <a:pt x="5147" y="1897"/>
                      <a:pt x="5171" y="1897"/>
                      <a:pt x="5171" y="1848"/>
                    </a:cubicBezTo>
                    <a:cubicBezTo>
                      <a:pt x="5196" y="1799"/>
                      <a:pt x="5171" y="1775"/>
                      <a:pt x="5171" y="1750"/>
                    </a:cubicBezTo>
                    <a:lnTo>
                      <a:pt x="5220" y="1677"/>
                    </a:lnTo>
                    <a:cubicBezTo>
                      <a:pt x="5220" y="1660"/>
                      <a:pt x="5232" y="1643"/>
                      <a:pt x="5257" y="1643"/>
                    </a:cubicBezTo>
                    <a:cubicBezTo>
                      <a:pt x="5267" y="1643"/>
                      <a:pt x="5279" y="1646"/>
                      <a:pt x="5293" y="1653"/>
                    </a:cubicBezTo>
                    <a:cubicBezTo>
                      <a:pt x="5306" y="1640"/>
                      <a:pt x="5324" y="1634"/>
                      <a:pt x="5342" y="1634"/>
                    </a:cubicBezTo>
                    <a:cubicBezTo>
                      <a:pt x="5360" y="1634"/>
                      <a:pt x="5379" y="1640"/>
                      <a:pt x="5391" y="1653"/>
                    </a:cubicBezTo>
                    <a:lnTo>
                      <a:pt x="5489" y="1653"/>
                    </a:lnTo>
                    <a:cubicBezTo>
                      <a:pt x="5537" y="1653"/>
                      <a:pt x="5610" y="1628"/>
                      <a:pt x="5659" y="1604"/>
                    </a:cubicBezTo>
                    <a:cubicBezTo>
                      <a:pt x="5781" y="1555"/>
                      <a:pt x="5952" y="1604"/>
                      <a:pt x="6074" y="1531"/>
                    </a:cubicBezTo>
                    <a:cubicBezTo>
                      <a:pt x="6087" y="1537"/>
                      <a:pt x="6100" y="1540"/>
                      <a:pt x="6113" y="1540"/>
                    </a:cubicBezTo>
                    <a:cubicBezTo>
                      <a:pt x="6147" y="1540"/>
                      <a:pt x="6178" y="1518"/>
                      <a:pt x="6196" y="1482"/>
                    </a:cubicBezTo>
                    <a:cubicBezTo>
                      <a:pt x="6269" y="1384"/>
                      <a:pt x="6196" y="1189"/>
                      <a:pt x="6147" y="1116"/>
                    </a:cubicBezTo>
                    <a:cubicBezTo>
                      <a:pt x="6098" y="1019"/>
                      <a:pt x="6049" y="970"/>
                      <a:pt x="5976" y="921"/>
                    </a:cubicBezTo>
                    <a:cubicBezTo>
                      <a:pt x="5879" y="848"/>
                      <a:pt x="5781" y="848"/>
                      <a:pt x="5732" y="750"/>
                    </a:cubicBezTo>
                    <a:cubicBezTo>
                      <a:pt x="5659" y="580"/>
                      <a:pt x="5537" y="458"/>
                      <a:pt x="5391" y="360"/>
                    </a:cubicBezTo>
                    <a:cubicBezTo>
                      <a:pt x="5220" y="262"/>
                      <a:pt x="5025" y="189"/>
                      <a:pt x="4830" y="141"/>
                    </a:cubicBezTo>
                    <a:cubicBezTo>
                      <a:pt x="4800" y="137"/>
                      <a:pt x="4769" y="135"/>
                      <a:pt x="4738" y="135"/>
                    </a:cubicBezTo>
                    <a:cubicBezTo>
                      <a:pt x="4639" y="135"/>
                      <a:pt x="4536" y="150"/>
                      <a:pt x="4435" y="150"/>
                    </a:cubicBezTo>
                    <a:cubicBezTo>
                      <a:pt x="4362" y="150"/>
                      <a:pt x="4290" y="142"/>
                      <a:pt x="4220" y="116"/>
                    </a:cubicBezTo>
                    <a:cubicBezTo>
                      <a:pt x="4147" y="67"/>
                      <a:pt x="4050" y="43"/>
                      <a:pt x="3976" y="19"/>
                    </a:cubicBezTo>
                    <a:cubicBezTo>
                      <a:pt x="3915" y="6"/>
                      <a:pt x="3861" y="0"/>
                      <a:pt x="38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7064;p61"/>
              <p:cNvSpPr/>
              <p:nvPr/>
            </p:nvSpPr>
            <p:spPr>
              <a:xfrm>
                <a:off x="6314559" y="2541210"/>
                <a:ext cx="853485" cy="1590399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64901" extrusionOk="0">
                    <a:moveTo>
                      <a:pt x="11098" y="0"/>
                    </a:moveTo>
                    <a:cubicBezTo>
                      <a:pt x="10464" y="317"/>
                      <a:pt x="9878" y="707"/>
                      <a:pt x="9342" y="1195"/>
                    </a:cubicBezTo>
                    <a:cubicBezTo>
                      <a:pt x="8708" y="1756"/>
                      <a:pt x="8122" y="2390"/>
                      <a:pt x="7561" y="3049"/>
                    </a:cubicBezTo>
                    <a:cubicBezTo>
                      <a:pt x="7561" y="3049"/>
                      <a:pt x="4756" y="20243"/>
                      <a:pt x="3293" y="32414"/>
                    </a:cubicBezTo>
                    <a:cubicBezTo>
                      <a:pt x="1147" y="50267"/>
                      <a:pt x="0" y="64901"/>
                      <a:pt x="0" y="64901"/>
                    </a:cubicBezTo>
                    <a:cubicBezTo>
                      <a:pt x="0" y="64901"/>
                      <a:pt x="8708" y="63633"/>
                      <a:pt x="16707" y="62560"/>
                    </a:cubicBezTo>
                    <a:cubicBezTo>
                      <a:pt x="20732" y="62023"/>
                      <a:pt x="24585" y="61511"/>
                      <a:pt x="27024" y="61267"/>
                    </a:cubicBezTo>
                    <a:cubicBezTo>
                      <a:pt x="29171" y="61047"/>
                      <a:pt x="30707" y="60877"/>
                      <a:pt x="31829" y="60755"/>
                    </a:cubicBezTo>
                    <a:cubicBezTo>
                      <a:pt x="34585" y="60462"/>
                      <a:pt x="34829" y="60413"/>
                      <a:pt x="34829" y="60413"/>
                    </a:cubicBezTo>
                    <a:lnTo>
                      <a:pt x="27146" y="31536"/>
                    </a:lnTo>
                    <a:lnTo>
                      <a:pt x="110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7065;p61"/>
              <p:cNvSpPr/>
              <p:nvPr/>
            </p:nvSpPr>
            <p:spPr>
              <a:xfrm>
                <a:off x="6444854" y="4204548"/>
                <a:ext cx="294673" cy="126838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5176" extrusionOk="0">
                    <a:moveTo>
                      <a:pt x="708" y="0"/>
                    </a:moveTo>
                    <a:lnTo>
                      <a:pt x="0" y="4732"/>
                    </a:lnTo>
                    <a:cubicBezTo>
                      <a:pt x="0" y="4732"/>
                      <a:pt x="1976" y="5122"/>
                      <a:pt x="6000" y="5171"/>
                    </a:cubicBezTo>
                    <a:cubicBezTo>
                      <a:pt x="6222" y="5174"/>
                      <a:pt x="6439" y="5175"/>
                      <a:pt x="6649" y="5175"/>
                    </a:cubicBezTo>
                    <a:cubicBezTo>
                      <a:pt x="10219" y="5175"/>
                      <a:pt x="12025" y="4805"/>
                      <a:pt x="12025" y="4805"/>
                    </a:cubicBezTo>
                    <a:cubicBezTo>
                      <a:pt x="12025" y="4805"/>
                      <a:pt x="10293" y="2147"/>
                      <a:pt x="10147" y="1830"/>
                    </a:cubicBezTo>
                    <a:cubicBezTo>
                      <a:pt x="10000" y="1488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7066;p61"/>
              <p:cNvSpPr/>
              <p:nvPr/>
            </p:nvSpPr>
            <p:spPr>
              <a:xfrm>
                <a:off x="6095211" y="4198176"/>
                <a:ext cx="497280" cy="490051"/>
              </a:xfrm>
              <a:custGeom>
                <a:avLst/>
                <a:gdLst/>
                <a:ahLst/>
                <a:cxnLst/>
                <a:rect l="l" t="t" r="r" b="b"/>
                <a:pathLst>
                  <a:path w="20293" h="19998" extrusionOk="0">
                    <a:moveTo>
                      <a:pt x="16406" y="1"/>
                    </a:moveTo>
                    <a:cubicBezTo>
                      <a:pt x="15247" y="1"/>
                      <a:pt x="12220" y="1382"/>
                      <a:pt x="12220" y="1382"/>
                    </a:cubicBezTo>
                    <a:cubicBezTo>
                      <a:pt x="12220" y="1382"/>
                      <a:pt x="11659" y="4919"/>
                      <a:pt x="11122" y="7992"/>
                    </a:cubicBezTo>
                    <a:cubicBezTo>
                      <a:pt x="11049" y="8504"/>
                      <a:pt x="10976" y="9016"/>
                      <a:pt x="10903" y="9480"/>
                    </a:cubicBezTo>
                    <a:cubicBezTo>
                      <a:pt x="10805" y="10236"/>
                      <a:pt x="10634" y="10992"/>
                      <a:pt x="10415" y="11699"/>
                    </a:cubicBezTo>
                    <a:cubicBezTo>
                      <a:pt x="10390" y="11772"/>
                      <a:pt x="10366" y="11846"/>
                      <a:pt x="10342" y="11919"/>
                    </a:cubicBezTo>
                    <a:cubicBezTo>
                      <a:pt x="10098" y="12577"/>
                      <a:pt x="9732" y="13211"/>
                      <a:pt x="9269" y="13748"/>
                    </a:cubicBezTo>
                    <a:cubicBezTo>
                      <a:pt x="9220" y="13797"/>
                      <a:pt x="9195" y="13846"/>
                      <a:pt x="9122" y="13894"/>
                    </a:cubicBezTo>
                    <a:cubicBezTo>
                      <a:pt x="9073" y="13943"/>
                      <a:pt x="8951" y="14089"/>
                      <a:pt x="8854" y="14163"/>
                    </a:cubicBezTo>
                    <a:cubicBezTo>
                      <a:pt x="8415" y="14602"/>
                      <a:pt x="7903" y="15016"/>
                      <a:pt x="7390" y="15358"/>
                    </a:cubicBezTo>
                    <a:lnTo>
                      <a:pt x="7195" y="15480"/>
                    </a:lnTo>
                    <a:cubicBezTo>
                      <a:pt x="6659" y="15845"/>
                      <a:pt x="6098" y="16163"/>
                      <a:pt x="5488" y="16431"/>
                    </a:cubicBezTo>
                    <a:lnTo>
                      <a:pt x="5293" y="16528"/>
                    </a:lnTo>
                    <a:cubicBezTo>
                      <a:pt x="4220" y="17016"/>
                      <a:pt x="3122" y="17406"/>
                      <a:pt x="2000" y="17675"/>
                    </a:cubicBezTo>
                    <a:cubicBezTo>
                      <a:pt x="1586" y="17797"/>
                      <a:pt x="1196" y="17943"/>
                      <a:pt x="805" y="18138"/>
                    </a:cubicBezTo>
                    <a:lnTo>
                      <a:pt x="732" y="18187"/>
                    </a:lnTo>
                    <a:lnTo>
                      <a:pt x="659" y="18236"/>
                    </a:lnTo>
                    <a:cubicBezTo>
                      <a:pt x="513" y="18333"/>
                      <a:pt x="366" y="18480"/>
                      <a:pt x="269" y="18626"/>
                    </a:cubicBezTo>
                    <a:cubicBezTo>
                      <a:pt x="220" y="18699"/>
                      <a:pt x="171" y="18797"/>
                      <a:pt x="122" y="18894"/>
                    </a:cubicBezTo>
                    <a:cubicBezTo>
                      <a:pt x="122" y="18919"/>
                      <a:pt x="98" y="18943"/>
                      <a:pt x="98" y="18967"/>
                    </a:cubicBezTo>
                    <a:cubicBezTo>
                      <a:pt x="98" y="18992"/>
                      <a:pt x="74" y="19016"/>
                      <a:pt x="74" y="19065"/>
                    </a:cubicBezTo>
                    <a:cubicBezTo>
                      <a:pt x="49" y="19114"/>
                      <a:pt x="25" y="19162"/>
                      <a:pt x="25" y="19236"/>
                    </a:cubicBezTo>
                    <a:cubicBezTo>
                      <a:pt x="0" y="19406"/>
                      <a:pt x="25" y="19601"/>
                      <a:pt x="122" y="19748"/>
                    </a:cubicBezTo>
                    <a:cubicBezTo>
                      <a:pt x="171" y="19845"/>
                      <a:pt x="269" y="19919"/>
                      <a:pt x="391" y="19943"/>
                    </a:cubicBezTo>
                    <a:cubicBezTo>
                      <a:pt x="626" y="19984"/>
                      <a:pt x="2122" y="19997"/>
                      <a:pt x="4128" y="19997"/>
                    </a:cubicBezTo>
                    <a:cubicBezTo>
                      <a:pt x="8138" y="19997"/>
                      <a:pt x="14187" y="19943"/>
                      <a:pt x="16268" y="19943"/>
                    </a:cubicBezTo>
                    <a:cubicBezTo>
                      <a:pt x="16344" y="19951"/>
                      <a:pt x="16419" y="19955"/>
                      <a:pt x="16494" y="19955"/>
                    </a:cubicBezTo>
                    <a:cubicBezTo>
                      <a:pt x="16857" y="19955"/>
                      <a:pt x="17213" y="19861"/>
                      <a:pt x="17537" y="19699"/>
                    </a:cubicBezTo>
                    <a:cubicBezTo>
                      <a:pt x="17561" y="19675"/>
                      <a:pt x="17610" y="19626"/>
                      <a:pt x="17659" y="19601"/>
                    </a:cubicBezTo>
                    <a:cubicBezTo>
                      <a:pt x="17683" y="19577"/>
                      <a:pt x="17707" y="19528"/>
                      <a:pt x="17756" y="19504"/>
                    </a:cubicBezTo>
                    <a:lnTo>
                      <a:pt x="17781" y="19455"/>
                    </a:lnTo>
                    <a:cubicBezTo>
                      <a:pt x="17805" y="19431"/>
                      <a:pt x="17829" y="19406"/>
                      <a:pt x="17854" y="19358"/>
                    </a:cubicBezTo>
                    <a:cubicBezTo>
                      <a:pt x="17878" y="19333"/>
                      <a:pt x="17902" y="19309"/>
                      <a:pt x="17927" y="19260"/>
                    </a:cubicBezTo>
                    <a:lnTo>
                      <a:pt x="17951" y="19211"/>
                    </a:lnTo>
                    <a:cubicBezTo>
                      <a:pt x="17951" y="19187"/>
                      <a:pt x="17976" y="19138"/>
                      <a:pt x="18000" y="19089"/>
                    </a:cubicBezTo>
                    <a:cubicBezTo>
                      <a:pt x="18024" y="19065"/>
                      <a:pt x="18024" y="18992"/>
                      <a:pt x="18049" y="18943"/>
                    </a:cubicBezTo>
                    <a:cubicBezTo>
                      <a:pt x="18073" y="18894"/>
                      <a:pt x="18073" y="18845"/>
                      <a:pt x="18098" y="18797"/>
                    </a:cubicBezTo>
                    <a:cubicBezTo>
                      <a:pt x="18098" y="18723"/>
                      <a:pt x="18122" y="18675"/>
                      <a:pt x="18146" y="18626"/>
                    </a:cubicBezTo>
                    <a:lnTo>
                      <a:pt x="18171" y="18406"/>
                    </a:lnTo>
                    <a:cubicBezTo>
                      <a:pt x="18171" y="18333"/>
                      <a:pt x="18195" y="18260"/>
                      <a:pt x="18195" y="18187"/>
                    </a:cubicBezTo>
                    <a:cubicBezTo>
                      <a:pt x="18220" y="18114"/>
                      <a:pt x="18195" y="18065"/>
                      <a:pt x="18220" y="18016"/>
                    </a:cubicBezTo>
                    <a:lnTo>
                      <a:pt x="18220" y="17845"/>
                    </a:lnTo>
                    <a:cubicBezTo>
                      <a:pt x="18244" y="17528"/>
                      <a:pt x="18244" y="17211"/>
                      <a:pt x="18293" y="16943"/>
                    </a:cubicBezTo>
                    <a:cubicBezTo>
                      <a:pt x="18366" y="16211"/>
                      <a:pt x="18439" y="15480"/>
                      <a:pt x="18537" y="14748"/>
                    </a:cubicBezTo>
                    <a:lnTo>
                      <a:pt x="19049" y="11699"/>
                    </a:lnTo>
                    <a:lnTo>
                      <a:pt x="20293" y="3919"/>
                    </a:lnTo>
                    <a:cubicBezTo>
                      <a:pt x="20293" y="3919"/>
                      <a:pt x="17122" y="187"/>
                      <a:pt x="16683" y="41"/>
                    </a:cubicBezTo>
                    <a:cubicBezTo>
                      <a:pt x="16611" y="13"/>
                      <a:pt x="16517" y="1"/>
                      <a:pt x="164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7067;p61"/>
              <p:cNvSpPr/>
              <p:nvPr/>
            </p:nvSpPr>
            <p:spPr>
              <a:xfrm>
                <a:off x="6095211" y="4430464"/>
                <a:ext cx="466796" cy="257768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0519" extrusionOk="0">
                    <a:moveTo>
                      <a:pt x="10903" y="1"/>
                    </a:moveTo>
                    <a:cubicBezTo>
                      <a:pt x="10805" y="757"/>
                      <a:pt x="10634" y="1513"/>
                      <a:pt x="10415" y="2220"/>
                    </a:cubicBezTo>
                    <a:cubicBezTo>
                      <a:pt x="10390" y="2293"/>
                      <a:pt x="10366" y="2367"/>
                      <a:pt x="10342" y="2440"/>
                    </a:cubicBezTo>
                    <a:cubicBezTo>
                      <a:pt x="10098" y="3098"/>
                      <a:pt x="9732" y="3732"/>
                      <a:pt x="9269" y="4269"/>
                    </a:cubicBezTo>
                    <a:cubicBezTo>
                      <a:pt x="9244" y="4318"/>
                      <a:pt x="9195" y="4367"/>
                      <a:pt x="9122" y="4415"/>
                    </a:cubicBezTo>
                    <a:cubicBezTo>
                      <a:pt x="9073" y="4464"/>
                      <a:pt x="8976" y="4610"/>
                      <a:pt x="8878" y="4684"/>
                    </a:cubicBezTo>
                    <a:cubicBezTo>
                      <a:pt x="8415" y="5123"/>
                      <a:pt x="7903" y="5537"/>
                      <a:pt x="7390" y="5879"/>
                    </a:cubicBezTo>
                    <a:lnTo>
                      <a:pt x="7220" y="6001"/>
                    </a:lnTo>
                    <a:cubicBezTo>
                      <a:pt x="6659" y="6366"/>
                      <a:pt x="6098" y="6684"/>
                      <a:pt x="5488" y="6952"/>
                    </a:cubicBezTo>
                    <a:lnTo>
                      <a:pt x="5293" y="7049"/>
                    </a:lnTo>
                    <a:cubicBezTo>
                      <a:pt x="4220" y="7537"/>
                      <a:pt x="3122" y="7927"/>
                      <a:pt x="2000" y="8196"/>
                    </a:cubicBezTo>
                    <a:cubicBezTo>
                      <a:pt x="1586" y="8318"/>
                      <a:pt x="1196" y="8464"/>
                      <a:pt x="805" y="8659"/>
                    </a:cubicBezTo>
                    <a:lnTo>
                      <a:pt x="732" y="8708"/>
                    </a:lnTo>
                    <a:lnTo>
                      <a:pt x="659" y="8757"/>
                    </a:lnTo>
                    <a:cubicBezTo>
                      <a:pt x="513" y="8854"/>
                      <a:pt x="391" y="9001"/>
                      <a:pt x="269" y="9147"/>
                    </a:cubicBezTo>
                    <a:cubicBezTo>
                      <a:pt x="220" y="9220"/>
                      <a:pt x="171" y="9318"/>
                      <a:pt x="122" y="9415"/>
                    </a:cubicBezTo>
                    <a:cubicBezTo>
                      <a:pt x="122" y="9440"/>
                      <a:pt x="98" y="9464"/>
                      <a:pt x="98" y="9488"/>
                    </a:cubicBezTo>
                    <a:cubicBezTo>
                      <a:pt x="98" y="9513"/>
                      <a:pt x="74" y="9537"/>
                      <a:pt x="74" y="9586"/>
                    </a:cubicBezTo>
                    <a:cubicBezTo>
                      <a:pt x="49" y="9635"/>
                      <a:pt x="25" y="9683"/>
                      <a:pt x="25" y="9757"/>
                    </a:cubicBezTo>
                    <a:cubicBezTo>
                      <a:pt x="0" y="9927"/>
                      <a:pt x="25" y="10122"/>
                      <a:pt x="122" y="10269"/>
                    </a:cubicBezTo>
                    <a:cubicBezTo>
                      <a:pt x="171" y="10366"/>
                      <a:pt x="269" y="10440"/>
                      <a:pt x="391" y="10464"/>
                    </a:cubicBezTo>
                    <a:cubicBezTo>
                      <a:pt x="626" y="10505"/>
                      <a:pt x="2122" y="10518"/>
                      <a:pt x="4128" y="10518"/>
                    </a:cubicBezTo>
                    <a:cubicBezTo>
                      <a:pt x="8138" y="10518"/>
                      <a:pt x="14187" y="10464"/>
                      <a:pt x="16268" y="10464"/>
                    </a:cubicBezTo>
                    <a:cubicBezTo>
                      <a:pt x="16344" y="10472"/>
                      <a:pt x="16419" y="10476"/>
                      <a:pt x="16494" y="10476"/>
                    </a:cubicBezTo>
                    <a:cubicBezTo>
                      <a:pt x="16857" y="10476"/>
                      <a:pt x="17213" y="10382"/>
                      <a:pt x="17537" y="10220"/>
                    </a:cubicBezTo>
                    <a:cubicBezTo>
                      <a:pt x="17561" y="10196"/>
                      <a:pt x="17610" y="10147"/>
                      <a:pt x="17659" y="10122"/>
                    </a:cubicBezTo>
                    <a:cubicBezTo>
                      <a:pt x="17683" y="10098"/>
                      <a:pt x="17707" y="10049"/>
                      <a:pt x="17756" y="10025"/>
                    </a:cubicBezTo>
                    <a:lnTo>
                      <a:pt x="17781" y="9976"/>
                    </a:lnTo>
                    <a:cubicBezTo>
                      <a:pt x="17805" y="9952"/>
                      <a:pt x="17829" y="9927"/>
                      <a:pt x="17854" y="9879"/>
                    </a:cubicBezTo>
                    <a:cubicBezTo>
                      <a:pt x="17878" y="9854"/>
                      <a:pt x="17902" y="9830"/>
                      <a:pt x="17927" y="9781"/>
                    </a:cubicBezTo>
                    <a:lnTo>
                      <a:pt x="17951" y="9732"/>
                    </a:lnTo>
                    <a:cubicBezTo>
                      <a:pt x="17951" y="9708"/>
                      <a:pt x="17976" y="9659"/>
                      <a:pt x="18000" y="9610"/>
                    </a:cubicBezTo>
                    <a:cubicBezTo>
                      <a:pt x="18024" y="9586"/>
                      <a:pt x="18024" y="9513"/>
                      <a:pt x="18049" y="9464"/>
                    </a:cubicBezTo>
                    <a:cubicBezTo>
                      <a:pt x="18073" y="9415"/>
                      <a:pt x="18073" y="9366"/>
                      <a:pt x="18098" y="9318"/>
                    </a:cubicBezTo>
                    <a:cubicBezTo>
                      <a:pt x="18098" y="9244"/>
                      <a:pt x="18122" y="9196"/>
                      <a:pt x="18146" y="9147"/>
                    </a:cubicBezTo>
                    <a:lnTo>
                      <a:pt x="18171" y="8927"/>
                    </a:lnTo>
                    <a:cubicBezTo>
                      <a:pt x="18171" y="8854"/>
                      <a:pt x="18195" y="8781"/>
                      <a:pt x="18195" y="8708"/>
                    </a:cubicBezTo>
                    <a:cubicBezTo>
                      <a:pt x="18220" y="8635"/>
                      <a:pt x="18195" y="8586"/>
                      <a:pt x="18220" y="8537"/>
                    </a:cubicBezTo>
                    <a:lnTo>
                      <a:pt x="18220" y="8366"/>
                    </a:lnTo>
                    <a:cubicBezTo>
                      <a:pt x="18244" y="8049"/>
                      <a:pt x="18244" y="7732"/>
                      <a:pt x="18293" y="7464"/>
                    </a:cubicBezTo>
                    <a:cubicBezTo>
                      <a:pt x="18366" y="6732"/>
                      <a:pt x="18439" y="6001"/>
                      <a:pt x="18537" y="5269"/>
                    </a:cubicBezTo>
                    <a:lnTo>
                      <a:pt x="19049" y="2220"/>
                    </a:lnTo>
                    <a:lnTo>
                      <a:pt x="12537" y="2220"/>
                    </a:lnTo>
                    <a:cubicBezTo>
                      <a:pt x="12390" y="1440"/>
                      <a:pt x="11951" y="757"/>
                      <a:pt x="11342" y="293"/>
                    </a:cubicBezTo>
                    <a:cubicBezTo>
                      <a:pt x="11195" y="196"/>
                      <a:pt x="11049" y="98"/>
                      <a:pt x="10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7068;p61"/>
              <p:cNvSpPr/>
              <p:nvPr/>
            </p:nvSpPr>
            <p:spPr>
              <a:xfrm>
                <a:off x="6093422" y="4654592"/>
                <a:ext cx="446481" cy="33645"/>
              </a:xfrm>
              <a:custGeom>
                <a:avLst/>
                <a:gdLst/>
                <a:ahLst/>
                <a:cxnLst/>
                <a:rect l="l" t="t" r="r" b="b"/>
                <a:pathLst>
                  <a:path w="18220" h="1373" extrusionOk="0">
                    <a:moveTo>
                      <a:pt x="366" y="1"/>
                    </a:moveTo>
                    <a:cubicBezTo>
                      <a:pt x="0" y="537"/>
                      <a:pt x="0" y="1220"/>
                      <a:pt x="464" y="1318"/>
                    </a:cubicBezTo>
                    <a:cubicBezTo>
                      <a:pt x="699" y="1359"/>
                      <a:pt x="2195" y="1372"/>
                      <a:pt x="4201" y="1372"/>
                    </a:cubicBezTo>
                    <a:cubicBezTo>
                      <a:pt x="8211" y="1372"/>
                      <a:pt x="14260" y="1318"/>
                      <a:pt x="16341" y="1318"/>
                    </a:cubicBezTo>
                    <a:cubicBezTo>
                      <a:pt x="16417" y="1326"/>
                      <a:pt x="16492" y="1330"/>
                      <a:pt x="16567" y="1330"/>
                    </a:cubicBezTo>
                    <a:cubicBezTo>
                      <a:pt x="16930" y="1330"/>
                      <a:pt x="17286" y="1236"/>
                      <a:pt x="17610" y="1074"/>
                    </a:cubicBezTo>
                    <a:cubicBezTo>
                      <a:pt x="17927" y="806"/>
                      <a:pt x="18146" y="416"/>
                      <a:pt x="18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7069;p61"/>
              <p:cNvSpPr/>
              <p:nvPr/>
            </p:nvSpPr>
            <p:spPr>
              <a:xfrm>
                <a:off x="6670769" y="3487320"/>
                <a:ext cx="466208" cy="586944"/>
              </a:xfrm>
              <a:custGeom>
                <a:avLst/>
                <a:gdLst/>
                <a:ahLst/>
                <a:cxnLst/>
                <a:rect l="l" t="t" r="r" b="b"/>
                <a:pathLst>
                  <a:path w="19025" h="23952" extrusionOk="0">
                    <a:moveTo>
                      <a:pt x="11318" y="1"/>
                    </a:moveTo>
                    <a:lnTo>
                      <a:pt x="5098" y="1172"/>
                    </a:lnTo>
                    <a:cubicBezTo>
                      <a:pt x="5098" y="1172"/>
                      <a:pt x="318" y="15074"/>
                      <a:pt x="98" y="18074"/>
                    </a:cubicBezTo>
                    <a:cubicBezTo>
                      <a:pt x="1" y="19318"/>
                      <a:pt x="952" y="21635"/>
                      <a:pt x="2147" y="23952"/>
                    </a:cubicBezTo>
                    <a:cubicBezTo>
                      <a:pt x="6196" y="23415"/>
                      <a:pt x="10049" y="22903"/>
                      <a:pt x="12488" y="22659"/>
                    </a:cubicBezTo>
                    <a:cubicBezTo>
                      <a:pt x="14635" y="22439"/>
                      <a:pt x="16171" y="22269"/>
                      <a:pt x="17293" y="22147"/>
                    </a:cubicBezTo>
                    <a:cubicBezTo>
                      <a:pt x="18342" y="21171"/>
                      <a:pt x="19025" y="20537"/>
                      <a:pt x="19025" y="20537"/>
                    </a:cubicBez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7070;p61"/>
              <p:cNvSpPr/>
              <p:nvPr/>
            </p:nvSpPr>
            <p:spPr>
              <a:xfrm>
                <a:off x="5758703" y="2531408"/>
                <a:ext cx="349074" cy="422809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7254" extrusionOk="0">
                    <a:moveTo>
                      <a:pt x="4425" y="0"/>
                    </a:moveTo>
                    <a:cubicBezTo>
                      <a:pt x="3377" y="0"/>
                      <a:pt x="2952" y="595"/>
                      <a:pt x="2952" y="595"/>
                    </a:cubicBezTo>
                    <a:cubicBezTo>
                      <a:pt x="2836" y="566"/>
                      <a:pt x="2717" y="552"/>
                      <a:pt x="2598" y="552"/>
                    </a:cubicBezTo>
                    <a:cubicBezTo>
                      <a:pt x="2319" y="552"/>
                      <a:pt x="2038" y="629"/>
                      <a:pt x="1781" y="766"/>
                    </a:cubicBezTo>
                    <a:cubicBezTo>
                      <a:pt x="1440" y="961"/>
                      <a:pt x="1220" y="1302"/>
                      <a:pt x="1172" y="1693"/>
                    </a:cubicBezTo>
                    <a:cubicBezTo>
                      <a:pt x="855" y="1839"/>
                      <a:pt x="611" y="2132"/>
                      <a:pt x="538" y="2473"/>
                    </a:cubicBezTo>
                    <a:cubicBezTo>
                      <a:pt x="440" y="2912"/>
                      <a:pt x="489" y="3376"/>
                      <a:pt x="660" y="3790"/>
                    </a:cubicBezTo>
                    <a:cubicBezTo>
                      <a:pt x="660" y="3790"/>
                      <a:pt x="538" y="3839"/>
                      <a:pt x="294" y="4302"/>
                    </a:cubicBezTo>
                    <a:cubicBezTo>
                      <a:pt x="1" y="4863"/>
                      <a:pt x="50" y="5546"/>
                      <a:pt x="391" y="6058"/>
                    </a:cubicBezTo>
                    <a:cubicBezTo>
                      <a:pt x="733" y="6741"/>
                      <a:pt x="1464" y="7400"/>
                      <a:pt x="2586" y="8034"/>
                    </a:cubicBezTo>
                    <a:cubicBezTo>
                      <a:pt x="3684" y="8668"/>
                      <a:pt x="5464" y="10473"/>
                      <a:pt x="5879" y="10912"/>
                    </a:cubicBezTo>
                    <a:cubicBezTo>
                      <a:pt x="6294" y="11424"/>
                      <a:pt x="6684" y="11961"/>
                      <a:pt x="7050" y="12522"/>
                    </a:cubicBezTo>
                    <a:cubicBezTo>
                      <a:pt x="7415" y="13058"/>
                      <a:pt x="7806" y="13644"/>
                      <a:pt x="8147" y="14107"/>
                    </a:cubicBezTo>
                    <a:lnTo>
                      <a:pt x="8415" y="14497"/>
                    </a:lnTo>
                    <a:cubicBezTo>
                      <a:pt x="9172" y="15546"/>
                      <a:pt x="10367" y="17253"/>
                      <a:pt x="10367" y="17253"/>
                    </a:cubicBezTo>
                    <a:cubicBezTo>
                      <a:pt x="10367" y="17253"/>
                      <a:pt x="12537" y="16302"/>
                      <a:pt x="12903" y="16034"/>
                    </a:cubicBezTo>
                    <a:cubicBezTo>
                      <a:pt x="13269" y="15766"/>
                      <a:pt x="14245" y="12741"/>
                      <a:pt x="14245" y="12741"/>
                    </a:cubicBezTo>
                    <a:lnTo>
                      <a:pt x="13684" y="11814"/>
                    </a:lnTo>
                    <a:lnTo>
                      <a:pt x="12806" y="10351"/>
                    </a:lnTo>
                    <a:lnTo>
                      <a:pt x="11806" y="8693"/>
                    </a:lnTo>
                    <a:lnTo>
                      <a:pt x="10830" y="7107"/>
                    </a:lnTo>
                    <a:lnTo>
                      <a:pt x="7098" y="1010"/>
                    </a:lnTo>
                    <a:cubicBezTo>
                      <a:pt x="7001" y="888"/>
                      <a:pt x="6903" y="790"/>
                      <a:pt x="6781" y="693"/>
                    </a:cubicBezTo>
                    <a:cubicBezTo>
                      <a:pt x="6147" y="278"/>
                      <a:pt x="5416" y="34"/>
                      <a:pt x="4659" y="10"/>
                    </a:cubicBezTo>
                    <a:cubicBezTo>
                      <a:pt x="4578" y="3"/>
                      <a:pt x="4500" y="0"/>
                      <a:pt x="4425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7071;p61"/>
              <p:cNvSpPr/>
              <p:nvPr/>
            </p:nvSpPr>
            <p:spPr>
              <a:xfrm>
                <a:off x="5828641" y="2549517"/>
                <a:ext cx="285116" cy="325794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13295" extrusionOk="0">
                    <a:moveTo>
                      <a:pt x="4094" y="0"/>
                    </a:moveTo>
                    <a:cubicBezTo>
                      <a:pt x="4037" y="0"/>
                      <a:pt x="3982" y="1"/>
                      <a:pt x="3927" y="3"/>
                    </a:cubicBezTo>
                    <a:cubicBezTo>
                      <a:pt x="3683" y="3"/>
                      <a:pt x="3440" y="27"/>
                      <a:pt x="3220" y="51"/>
                    </a:cubicBezTo>
                    <a:cubicBezTo>
                      <a:pt x="2318" y="149"/>
                      <a:pt x="513" y="588"/>
                      <a:pt x="269" y="954"/>
                    </a:cubicBezTo>
                    <a:cubicBezTo>
                      <a:pt x="25" y="1344"/>
                      <a:pt x="1" y="1978"/>
                      <a:pt x="805" y="2100"/>
                    </a:cubicBezTo>
                    <a:cubicBezTo>
                      <a:pt x="895" y="2111"/>
                      <a:pt x="999" y="2116"/>
                      <a:pt x="1113" y="2116"/>
                    </a:cubicBezTo>
                    <a:cubicBezTo>
                      <a:pt x="2025" y="2116"/>
                      <a:pt x="3586" y="1807"/>
                      <a:pt x="3586" y="1807"/>
                    </a:cubicBezTo>
                    <a:cubicBezTo>
                      <a:pt x="3586" y="1807"/>
                      <a:pt x="4074" y="5441"/>
                      <a:pt x="4952" y="7149"/>
                    </a:cubicBezTo>
                    <a:cubicBezTo>
                      <a:pt x="5488" y="8051"/>
                      <a:pt x="6098" y="8929"/>
                      <a:pt x="6781" y="9710"/>
                    </a:cubicBezTo>
                    <a:cubicBezTo>
                      <a:pt x="7196" y="10222"/>
                      <a:pt x="7610" y="10734"/>
                      <a:pt x="8000" y="11197"/>
                    </a:cubicBezTo>
                    <a:cubicBezTo>
                      <a:pt x="9000" y="12368"/>
                      <a:pt x="9830" y="13295"/>
                      <a:pt x="9830" y="13295"/>
                    </a:cubicBezTo>
                    <a:lnTo>
                      <a:pt x="10854" y="11100"/>
                    </a:lnTo>
                    <a:lnTo>
                      <a:pt x="11634" y="9368"/>
                    </a:lnTo>
                    <a:cubicBezTo>
                      <a:pt x="11634" y="9368"/>
                      <a:pt x="11439" y="9100"/>
                      <a:pt x="11147" y="8685"/>
                    </a:cubicBezTo>
                    <a:cubicBezTo>
                      <a:pt x="10878" y="8246"/>
                      <a:pt x="10488" y="7636"/>
                      <a:pt x="10171" y="7002"/>
                    </a:cubicBezTo>
                    <a:cubicBezTo>
                      <a:pt x="9976" y="6637"/>
                      <a:pt x="9805" y="6271"/>
                      <a:pt x="9683" y="5880"/>
                    </a:cubicBezTo>
                    <a:cubicBezTo>
                      <a:pt x="9220" y="4563"/>
                      <a:pt x="8196" y="1832"/>
                      <a:pt x="7074" y="929"/>
                    </a:cubicBezTo>
                    <a:cubicBezTo>
                      <a:pt x="6132" y="195"/>
                      <a:pt x="4997" y="0"/>
                      <a:pt x="4094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7072;p61"/>
              <p:cNvSpPr/>
              <p:nvPr/>
            </p:nvSpPr>
            <p:spPr>
              <a:xfrm>
                <a:off x="5948767" y="2546577"/>
                <a:ext cx="696310" cy="615786"/>
              </a:xfrm>
              <a:custGeom>
                <a:avLst/>
                <a:gdLst/>
                <a:ahLst/>
                <a:cxnLst/>
                <a:rect l="l" t="t" r="r" b="b"/>
                <a:pathLst>
                  <a:path w="28415" h="25129" extrusionOk="0">
                    <a:moveTo>
                      <a:pt x="25781" y="1"/>
                    </a:moveTo>
                    <a:cubicBezTo>
                      <a:pt x="25781" y="1"/>
                      <a:pt x="21537" y="1562"/>
                      <a:pt x="18488" y="7025"/>
                    </a:cubicBezTo>
                    <a:cubicBezTo>
                      <a:pt x="16370" y="10814"/>
                      <a:pt x="13912" y="12127"/>
                      <a:pt x="12099" y="12127"/>
                    </a:cubicBezTo>
                    <a:cubicBezTo>
                      <a:pt x="12033" y="12127"/>
                      <a:pt x="11967" y="12126"/>
                      <a:pt x="11903" y="12122"/>
                    </a:cubicBezTo>
                    <a:cubicBezTo>
                      <a:pt x="10098" y="12000"/>
                      <a:pt x="8171" y="11000"/>
                      <a:pt x="7562" y="10342"/>
                    </a:cubicBezTo>
                    <a:cubicBezTo>
                      <a:pt x="6928" y="9683"/>
                      <a:pt x="6732" y="9488"/>
                      <a:pt x="6732" y="9488"/>
                    </a:cubicBezTo>
                    <a:cubicBezTo>
                      <a:pt x="6732" y="9488"/>
                      <a:pt x="4269" y="12732"/>
                      <a:pt x="2391" y="15781"/>
                    </a:cubicBezTo>
                    <a:cubicBezTo>
                      <a:pt x="538" y="18829"/>
                      <a:pt x="1" y="20171"/>
                      <a:pt x="1" y="20171"/>
                    </a:cubicBezTo>
                    <a:cubicBezTo>
                      <a:pt x="1" y="20171"/>
                      <a:pt x="3903" y="24976"/>
                      <a:pt x="10586" y="25122"/>
                    </a:cubicBezTo>
                    <a:cubicBezTo>
                      <a:pt x="10770" y="25127"/>
                      <a:pt x="10950" y="25129"/>
                      <a:pt x="11129" y="25129"/>
                    </a:cubicBezTo>
                    <a:cubicBezTo>
                      <a:pt x="17442" y="25129"/>
                      <a:pt x="20464" y="22268"/>
                      <a:pt x="20464" y="22268"/>
                    </a:cubicBezTo>
                    <a:lnTo>
                      <a:pt x="28415" y="5878"/>
                    </a:lnTo>
                    <a:lnTo>
                      <a:pt x="257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7073;p61"/>
              <p:cNvSpPr/>
              <p:nvPr/>
            </p:nvSpPr>
            <p:spPr>
              <a:xfrm>
                <a:off x="7136372" y="4345602"/>
                <a:ext cx="488311" cy="349123"/>
              </a:xfrm>
              <a:custGeom>
                <a:avLst/>
                <a:gdLst/>
                <a:ahLst/>
                <a:cxnLst/>
                <a:rect l="l" t="t" r="r" b="b"/>
                <a:pathLst>
                  <a:path w="19927" h="14247" extrusionOk="0">
                    <a:moveTo>
                      <a:pt x="14415" y="0"/>
                    </a:moveTo>
                    <a:cubicBezTo>
                      <a:pt x="13927" y="25"/>
                      <a:pt x="13463" y="171"/>
                      <a:pt x="12976" y="244"/>
                    </a:cubicBezTo>
                    <a:cubicBezTo>
                      <a:pt x="12415" y="318"/>
                      <a:pt x="11854" y="366"/>
                      <a:pt x="11317" y="391"/>
                    </a:cubicBezTo>
                    <a:cubicBezTo>
                      <a:pt x="11008" y="399"/>
                      <a:pt x="10697" y="402"/>
                      <a:pt x="10385" y="402"/>
                    </a:cubicBezTo>
                    <a:cubicBezTo>
                      <a:pt x="9762" y="402"/>
                      <a:pt x="9138" y="391"/>
                      <a:pt x="8537" y="391"/>
                    </a:cubicBezTo>
                    <a:lnTo>
                      <a:pt x="8488" y="391"/>
                    </a:lnTo>
                    <a:cubicBezTo>
                      <a:pt x="7586" y="391"/>
                      <a:pt x="6683" y="391"/>
                      <a:pt x="5756" y="342"/>
                    </a:cubicBezTo>
                    <a:cubicBezTo>
                      <a:pt x="5488" y="318"/>
                      <a:pt x="5171" y="318"/>
                      <a:pt x="4878" y="318"/>
                    </a:cubicBezTo>
                    <a:cubicBezTo>
                      <a:pt x="5488" y="1293"/>
                      <a:pt x="6195" y="2488"/>
                      <a:pt x="6829" y="3659"/>
                    </a:cubicBezTo>
                    <a:cubicBezTo>
                      <a:pt x="8171" y="6025"/>
                      <a:pt x="9268" y="8342"/>
                      <a:pt x="8878" y="8805"/>
                    </a:cubicBezTo>
                    <a:cubicBezTo>
                      <a:pt x="8585" y="9195"/>
                      <a:pt x="7732" y="9683"/>
                      <a:pt x="7293" y="9878"/>
                    </a:cubicBezTo>
                    <a:cubicBezTo>
                      <a:pt x="6342" y="10342"/>
                      <a:pt x="5317" y="10708"/>
                      <a:pt x="4317" y="11073"/>
                    </a:cubicBezTo>
                    <a:cubicBezTo>
                      <a:pt x="3659" y="11342"/>
                      <a:pt x="2976" y="11586"/>
                      <a:pt x="2342" y="11829"/>
                    </a:cubicBezTo>
                    <a:cubicBezTo>
                      <a:pt x="1732" y="12049"/>
                      <a:pt x="952" y="12171"/>
                      <a:pt x="464" y="12659"/>
                    </a:cubicBezTo>
                    <a:cubicBezTo>
                      <a:pt x="171" y="12976"/>
                      <a:pt x="0" y="13415"/>
                      <a:pt x="25" y="13854"/>
                    </a:cubicBezTo>
                    <a:cubicBezTo>
                      <a:pt x="93" y="14103"/>
                      <a:pt x="307" y="14247"/>
                      <a:pt x="533" y="14247"/>
                    </a:cubicBezTo>
                    <a:cubicBezTo>
                      <a:pt x="550" y="14247"/>
                      <a:pt x="568" y="14246"/>
                      <a:pt x="586" y="14244"/>
                    </a:cubicBezTo>
                    <a:lnTo>
                      <a:pt x="18707" y="14244"/>
                    </a:lnTo>
                    <a:cubicBezTo>
                      <a:pt x="19463" y="14122"/>
                      <a:pt x="19927" y="13317"/>
                      <a:pt x="19610" y="12610"/>
                    </a:cubicBezTo>
                    <a:lnTo>
                      <a:pt x="18537" y="10000"/>
                    </a:lnTo>
                    <a:lnTo>
                      <a:pt x="16293" y="4537"/>
                    </a:lnTo>
                    <a:lnTo>
                      <a:pt x="16073" y="4049"/>
                    </a:lnTo>
                    <a:lnTo>
                      <a:pt x="144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7074;p61"/>
              <p:cNvSpPr/>
              <p:nvPr/>
            </p:nvSpPr>
            <p:spPr>
              <a:xfrm>
                <a:off x="7136372" y="4662360"/>
                <a:ext cx="484733" cy="32518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1327" extrusionOk="0">
                    <a:moveTo>
                      <a:pt x="293" y="1"/>
                    </a:moveTo>
                    <a:cubicBezTo>
                      <a:pt x="98" y="269"/>
                      <a:pt x="0" y="611"/>
                      <a:pt x="25" y="928"/>
                    </a:cubicBezTo>
                    <a:cubicBezTo>
                      <a:pt x="68" y="1165"/>
                      <a:pt x="264" y="1326"/>
                      <a:pt x="495" y="1326"/>
                    </a:cubicBezTo>
                    <a:cubicBezTo>
                      <a:pt x="524" y="1326"/>
                      <a:pt x="555" y="1324"/>
                      <a:pt x="586" y="1318"/>
                    </a:cubicBezTo>
                    <a:lnTo>
                      <a:pt x="18707" y="1318"/>
                    </a:lnTo>
                    <a:cubicBezTo>
                      <a:pt x="19341" y="1245"/>
                      <a:pt x="19780" y="635"/>
                      <a:pt x="19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7075;p61"/>
              <p:cNvSpPr/>
              <p:nvPr/>
            </p:nvSpPr>
            <p:spPr>
              <a:xfrm>
                <a:off x="6332497" y="3005590"/>
                <a:ext cx="722603" cy="1396785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57000" extrusionOk="0">
                    <a:moveTo>
                      <a:pt x="27365" y="1"/>
                    </a:moveTo>
                    <a:lnTo>
                      <a:pt x="23512" y="1172"/>
                    </a:lnTo>
                    <a:lnTo>
                      <a:pt x="14805" y="3781"/>
                    </a:lnTo>
                    <a:lnTo>
                      <a:pt x="15634" y="5513"/>
                    </a:lnTo>
                    <a:cubicBezTo>
                      <a:pt x="15634" y="5513"/>
                      <a:pt x="10610" y="15098"/>
                      <a:pt x="5902" y="29415"/>
                    </a:cubicBezTo>
                    <a:cubicBezTo>
                      <a:pt x="1195" y="43731"/>
                      <a:pt x="0" y="54780"/>
                      <a:pt x="0" y="54780"/>
                    </a:cubicBezTo>
                    <a:cubicBezTo>
                      <a:pt x="1109" y="54688"/>
                      <a:pt x="2223" y="54641"/>
                      <a:pt x="3337" y="54641"/>
                    </a:cubicBezTo>
                    <a:cubicBezTo>
                      <a:pt x="5752" y="54641"/>
                      <a:pt x="8167" y="54858"/>
                      <a:pt x="10536" y="55292"/>
                    </a:cubicBezTo>
                    <a:cubicBezTo>
                      <a:pt x="16049" y="56365"/>
                      <a:pt x="16683" y="56999"/>
                      <a:pt x="16683" y="56999"/>
                    </a:cubicBezTo>
                    <a:cubicBezTo>
                      <a:pt x="16683" y="56999"/>
                      <a:pt x="18853" y="36683"/>
                      <a:pt x="21975" y="23732"/>
                    </a:cubicBezTo>
                    <a:lnTo>
                      <a:pt x="29487" y="3806"/>
                    </a:lnTo>
                    <a:lnTo>
                      <a:pt x="273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7076;p61"/>
              <p:cNvSpPr/>
              <p:nvPr/>
            </p:nvSpPr>
            <p:spPr>
              <a:xfrm>
                <a:off x="6329507" y="3001424"/>
                <a:ext cx="728583" cy="1402740"/>
              </a:xfrm>
              <a:custGeom>
                <a:avLst/>
                <a:gdLst/>
                <a:ahLst/>
                <a:cxnLst/>
                <a:rect l="l" t="t" r="r" b="b"/>
                <a:pathLst>
                  <a:path w="29732" h="57243" extrusionOk="0">
                    <a:moveTo>
                      <a:pt x="27439" y="268"/>
                    </a:moveTo>
                    <a:lnTo>
                      <a:pt x="29512" y="3976"/>
                    </a:lnTo>
                    <a:lnTo>
                      <a:pt x="22000" y="23853"/>
                    </a:lnTo>
                    <a:cubicBezTo>
                      <a:pt x="19049" y="36048"/>
                      <a:pt x="16927" y="54974"/>
                      <a:pt x="16707" y="56974"/>
                    </a:cubicBezTo>
                    <a:cubicBezTo>
                      <a:pt x="16293" y="56755"/>
                      <a:pt x="14927" y="56169"/>
                      <a:pt x="10683" y="55365"/>
                    </a:cubicBezTo>
                    <a:cubicBezTo>
                      <a:pt x="8286" y="54923"/>
                      <a:pt x="5853" y="54706"/>
                      <a:pt x="3418" y="54706"/>
                    </a:cubicBezTo>
                    <a:cubicBezTo>
                      <a:pt x="2360" y="54706"/>
                      <a:pt x="1301" y="54747"/>
                      <a:pt x="244" y="54828"/>
                    </a:cubicBezTo>
                    <a:cubicBezTo>
                      <a:pt x="390" y="53560"/>
                      <a:pt x="1756" y="42950"/>
                      <a:pt x="6122" y="29609"/>
                    </a:cubicBezTo>
                    <a:cubicBezTo>
                      <a:pt x="10780" y="15488"/>
                      <a:pt x="15805" y="5805"/>
                      <a:pt x="15854" y="5732"/>
                    </a:cubicBezTo>
                    <a:lnTo>
                      <a:pt x="15878" y="5683"/>
                    </a:lnTo>
                    <a:lnTo>
                      <a:pt x="15097" y="4024"/>
                    </a:lnTo>
                    <a:lnTo>
                      <a:pt x="27439" y="268"/>
                    </a:lnTo>
                    <a:close/>
                    <a:moveTo>
                      <a:pt x="27512" y="0"/>
                    </a:moveTo>
                    <a:lnTo>
                      <a:pt x="14780" y="3878"/>
                    </a:lnTo>
                    <a:lnTo>
                      <a:pt x="15634" y="5659"/>
                    </a:lnTo>
                    <a:cubicBezTo>
                      <a:pt x="15244" y="6415"/>
                      <a:pt x="10390" y="15878"/>
                      <a:pt x="5927" y="29536"/>
                    </a:cubicBezTo>
                    <a:cubicBezTo>
                      <a:pt x="1268" y="43706"/>
                      <a:pt x="0" y="54828"/>
                      <a:pt x="0" y="54926"/>
                    </a:cubicBezTo>
                    <a:lnTo>
                      <a:pt x="0" y="55072"/>
                    </a:lnTo>
                    <a:lnTo>
                      <a:pt x="122" y="55072"/>
                    </a:lnTo>
                    <a:cubicBezTo>
                      <a:pt x="1273" y="54968"/>
                      <a:pt x="2426" y="54917"/>
                      <a:pt x="3579" y="54917"/>
                    </a:cubicBezTo>
                    <a:cubicBezTo>
                      <a:pt x="5944" y="54917"/>
                      <a:pt x="8306" y="55133"/>
                      <a:pt x="10634" y="55560"/>
                    </a:cubicBezTo>
                    <a:cubicBezTo>
                      <a:pt x="15951" y="56609"/>
                      <a:pt x="16683" y="57218"/>
                      <a:pt x="16732" y="57243"/>
                    </a:cubicBezTo>
                    <a:lnTo>
                      <a:pt x="16878" y="57169"/>
                    </a:lnTo>
                    <a:cubicBezTo>
                      <a:pt x="16902" y="56950"/>
                      <a:pt x="19097" y="36682"/>
                      <a:pt x="22195" y="23878"/>
                    </a:cubicBezTo>
                    <a:lnTo>
                      <a:pt x="29731" y="3927"/>
                    </a:lnTo>
                    <a:lnTo>
                      <a:pt x="27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7077;p61"/>
              <p:cNvSpPr/>
              <p:nvPr/>
            </p:nvSpPr>
            <p:spPr>
              <a:xfrm>
                <a:off x="6844096" y="3071926"/>
                <a:ext cx="819447" cy="1367207"/>
              </a:xfrm>
              <a:custGeom>
                <a:avLst/>
                <a:gdLst/>
                <a:ahLst/>
                <a:cxnLst/>
                <a:rect l="l" t="t" r="r" b="b"/>
                <a:pathLst>
                  <a:path w="33440" h="55793" extrusionOk="0">
                    <a:moveTo>
                      <a:pt x="9420" y="1"/>
                    </a:moveTo>
                    <a:cubicBezTo>
                      <a:pt x="9418" y="1"/>
                      <a:pt x="9417" y="1"/>
                      <a:pt x="9415" y="1"/>
                    </a:cubicBezTo>
                    <a:cubicBezTo>
                      <a:pt x="9415" y="1"/>
                      <a:pt x="3123" y="1343"/>
                      <a:pt x="2952" y="2147"/>
                    </a:cubicBezTo>
                    <a:cubicBezTo>
                      <a:pt x="2806" y="2928"/>
                      <a:pt x="1" y="13781"/>
                      <a:pt x="1" y="13781"/>
                    </a:cubicBezTo>
                    <a:lnTo>
                      <a:pt x="1074" y="20757"/>
                    </a:lnTo>
                    <a:cubicBezTo>
                      <a:pt x="2464" y="25708"/>
                      <a:pt x="4171" y="30586"/>
                      <a:pt x="6171" y="35342"/>
                    </a:cubicBezTo>
                    <a:cubicBezTo>
                      <a:pt x="9635" y="43683"/>
                      <a:pt x="16635" y="55610"/>
                      <a:pt x="16635" y="55610"/>
                    </a:cubicBezTo>
                    <a:cubicBezTo>
                      <a:pt x="17915" y="55731"/>
                      <a:pt x="19202" y="55792"/>
                      <a:pt x="20488" y="55792"/>
                    </a:cubicBezTo>
                    <a:cubicBezTo>
                      <a:pt x="21775" y="55792"/>
                      <a:pt x="23061" y="55731"/>
                      <a:pt x="24342" y="55610"/>
                    </a:cubicBezTo>
                    <a:cubicBezTo>
                      <a:pt x="28610" y="55171"/>
                      <a:pt x="33439" y="53732"/>
                      <a:pt x="33439" y="53732"/>
                    </a:cubicBezTo>
                    <a:cubicBezTo>
                      <a:pt x="29512" y="46366"/>
                      <a:pt x="25415" y="39098"/>
                      <a:pt x="22171" y="31391"/>
                    </a:cubicBezTo>
                    <a:cubicBezTo>
                      <a:pt x="20171" y="26610"/>
                      <a:pt x="18195" y="21830"/>
                      <a:pt x="16269" y="17025"/>
                    </a:cubicBezTo>
                    <a:cubicBezTo>
                      <a:pt x="15807" y="15907"/>
                      <a:pt x="9915" y="1"/>
                      <a:pt x="9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7078;p61"/>
              <p:cNvSpPr/>
              <p:nvPr/>
            </p:nvSpPr>
            <p:spPr>
              <a:xfrm>
                <a:off x="6841719" y="3069476"/>
                <a:ext cx="825402" cy="1372354"/>
              </a:xfrm>
              <a:custGeom>
                <a:avLst/>
                <a:gdLst/>
                <a:ahLst/>
                <a:cxnLst/>
                <a:rect l="l" t="t" r="r" b="b"/>
                <a:pathLst>
                  <a:path w="33683" h="56003" extrusionOk="0">
                    <a:moveTo>
                      <a:pt x="9512" y="199"/>
                    </a:moveTo>
                    <a:cubicBezTo>
                      <a:pt x="10073" y="784"/>
                      <a:pt x="13951" y="11076"/>
                      <a:pt x="15439" y="14979"/>
                    </a:cubicBezTo>
                    <a:cubicBezTo>
                      <a:pt x="15853" y="16101"/>
                      <a:pt x="16171" y="16930"/>
                      <a:pt x="16268" y="17149"/>
                    </a:cubicBezTo>
                    <a:cubicBezTo>
                      <a:pt x="18512" y="22686"/>
                      <a:pt x="20390" y="27271"/>
                      <a:pt x="22170" y="31539"/>
                    </a:cubicBezTo>
                    <a:cubicBezTo>
                      <a:pt x="24805" y="37783"/>
                      <a:pt x="28048" y="43856"/>
                      <a:pt x="31219" y="49710"/>
                    </a:cubicBezTo>
                    <a:cubicBezTo>
                      <a:pt x="31926" y="51075"/>
                      <a:pt x="32658" y="52417"/>
                      <a:pt x="33365" y="53758"/>
                    </a:cubicBezTo>
                    <a:cubicBezTo>
                      <a:pt x="32585" y="54002"/>
                      <a:pt x="28268" y="55222"/>
                      <a:pt x="24439" y="55588"/>
                    </a:cubicBezTo>
                    <a:cubicBezTo>
                      <a:pt x="23170" y="55710"/>
                      <a:pt x="21896" y="55770"/>
                      <a:pt x="20622" y="55770"/>
                    </a:cubicBezTo>
                    <a:cubicBezTo>
                      <a:pt x="19347" y="55770"/>
                      <a:pt x="18073" y="55710"/>
                      <a:pt x="16805" y="55588"/>
                    </a:cubicBezTo>
                    <a:cubicBezTo>
                      <a:pt x="16317" y="54783"/>
                      <a:pt x="9683" y="43368"/>
                      <a:pt x="6366" y="35393"/>
                    </a:cubicBezTo>
                    <a:cubicBezTo>
                      <a:pt x="4366" y="30637"/>
                      <a:pt x="2683" y="25783"/>
                      <a:pt x="1268" y="20832"/>
                    </a:cubicBezTo>
                    <a:lnTo>
                      <a:pt x="195" y="13881"/>
                    </a:lnTo>
                    <a:cubicBezTo>
                      <a:pt x="390" y="13198"/>
                      <a:pt x="3000" y="3052"/>
                      <a:pt x="3171" y="2247"/>
                    </a:cubicBezTo>
                    <a:cubicBezTo>
                      <a:pt x="3268" y="1735"/>
                      <a:pt x="7098" y="711"/>
                      <a:pt x="9512" y="199"/>
                    </a:cubicBezTo>
                    <a:close/>
                    <a:moveTo>
                      <a:pt x="9511" y="0"/>
                    </a:moveTo>
                    <a:cubicBezTo>
                      <a:pt x="9503" y="0"/>
                      <a:pt x="9495" y="1"/>
                      <a:pt x="9488" y="4"/>
                    </a:cubicBezTo>
                    <a:cubicBezTo>
                      <a:pt x="8439" y="223"/>
                      <a:pt x="3098" y="1443"/>
                      <a:pt x="2951" y="2223"/>
                    </a:cubicBezTo>
                    <a:cubicBezTo>
                      <a:pt x="2781" y="3003"/>
                      <a:pt x="25" y="13735"/>
                      <a:pt x="0" y="13857"/>
                    </a:cubicBezTo>
                    <a:lnTo>
                      <a:pt x="0" y="13881"/>
                    </a:lnTo>
                    <a:lnTo>
                      <a:pt x="0" y="13906"/>
                    </a:lnTo>
                    <a:lnTo>
                      <a:pt x="1049" y="20881"/>
                    </a:lnTo>
                    <a:cubicBezTo>
                      <a:pt x="2464" y="25857"/>
                      <a:pt x="4171" y="30710"/>
                      <a:pt x="6171" y="35490"/>
                    </a:cubicBezTo>
                    <a:cubicBezTo>
                      <a:pt x="9610" y="43734"/>
                      <a:pt x="16585" y="55636"/>
                      <a:pt x="16658" y="55758"/>
                    </a:cubicBezTo>
                    <a:lnTo>
                      <a:pt x="16683" y="55807"/>
                    </a:lnTo>
                    <a:lnTo>
                      <a:pt x="16732" y="55807"/>
                    </a:lnTo>
                    <a:cubicBezTo>
                      <a:pt x="18000" y="55929"/>
                      <a:pt x="19268" y="56002"/>
                      <a:pt x="20561" y="56002"/>
                    </a:cubicBezTo>
                    <a:cubicBezTo>
                      <a:pt x="21707" y="56002"/>
                      <a:pt x="23024" y="55953"/>
                      <a:pt x="24439" y="55807"/>
                    </a:cubicBezTo>
                    <a:cubicBezTo>
                      <a:pt x="28682" y="55368"/>
                      <a:pt x="33512" y="53929"/>
                      <a:pt x="33560" y="53929"/>
                    </a:cubicBezTo>
                    <a:lnTo>
                      <a:pt x="33682" y="53905"/>
                    </a:lnTo>
                    <a:lnTo>
                      <a:pt x="33609" y="53783"/>
                    </a:lnTo>
                    <a:cubicBezTo>
                      <a:pt x="32878" y="52393"/>
                      <a:pt x="32146" y="51002"/>
                      <a:pt x="31390" y="49636"/>
                    </a:cubicBezTo>
                    <a:cubicBezTo>
                      <a:pt x="28243" y="43759"/>
                      <a:pt x="24975" y="37710"/>
                      <a:pt x="22366" y="31466"/>
                    </a:cubicBezTo>
                    <a:cubicBezTo>
                      <a:pt x="20585" y="27198"/>
                      <a:pt x="18707" y="22637"/>
                      <a:pt x="16463" y="17076"/>
                    </a:cubicBezTo>
                    <a:cubicBezTo>
                      <a:pt x="16366" y="16857"/>
                      <a:pt x="16049" y="16028"/>
                      <a:pt x="15634" y="14906"/>
                    </a:cubicBezTo>
                    <a:cubicBezTo>
                      <a:pt x="10513" y="1392"/>
                      <a:pt x="9794" y="0"/>
                      <a:pt x="9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7079;p61"/>
              <p:cNvSpPr/>
              <p:nvPr/>
            </p:nvSpPr>
            <p:spPr>
              <a:xfrm>
                <a:off x="6564391" y="2434194"/>
                <a:ext cx="205033" cy="167884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6851" extrusionOk="0">
                    <a:moveTo>
                      <a:pt x="6392" y="0"/>
                    </a:moveTo>
                    <a:cubicBezTo>
                      <a:pt x="5810" y="0"/>
                      <a:pt x="5055" y="1788"/>
                      <a:pt x="3634" y="2294"/>
                    </a:cubicBezTo>
                    <a:cubicBezTo>
                      <a:pt x="1708" y="2977"/>
                      <a:pt x="830" y="2562"/>
                      <a:pt x="415" y="2904"/>
                    </a:cubicBezTo>
                    <a:cubicBezTo>
                      <a:pt x="0" y="3245"/>
                      <a:pt x="147" y="3538"/>
                      <a:pt x="415" y="4465"/>
                    </a:cubicBezTo>
                    <a:cubicBezTo>
                      <a:pt x="683" y="5391"/>
                      <a:pt x="1147" y="6318"/>
                      <a:pt x="2488" y="6611"/>
                    </a:cubicBezTo>
                    <a:cubicBezTo>
                      <a:pt x="3077" y="6731"/>
                      <a:pt x="3910" y="6851"/>
                      <a:pt x="4738" y="6851"/>
                    </a:cubicBezTo>
                    <a:cubicBezTo>
                      <a:pt x="5762" y="6851"/>
                      <a:pt x="6778" y="6668"/>
                      <a:pt x="7317" y="6074"/>
                    </a:cubicBezTo>
                    <a:cubicBezTo>
                      <a:pt x="8268" y="4977"/>
                      <a:pt x="8000" y="3318"/>
                      <a:pt x="8000" y="3318"/>
                    </a:cubicBezTo>
                    <a:cubicBezTo>
                      <a:pt x="8000" y="3318"/>
                      <a:pt x="8366" y="2196"/>
                      <a:pt x="7610" y="1513"/>
                    </a:cubicBezTo>
                    <a:cubicBezTo>
                      <a:pt x="6854" y="855"/>
                      <a:pt x="7025" y="26"/>
                      <a:pt x="6415" y="1"/>
                    </a:cubicBezTo>
                    <a:cubicBezTo>
                      <a:pt x="6407" y="1"/>
                      <a:pt x="6399" y="0"/>
                      <a:pt x="63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7080;p61"/>
              <p:cNvSpPr/>
              <p:nvPr/>
            </p:nvSpPr>
            <p:spPr>
              <a:xfrm>
                <a:off x="6514180" y="2489209"/>
                <a:ext cx="448270" cy="621888"/>
              </a:xfrm>
              <a:custGeom>
                <a:avLst/>
                <a:gdLst/>
                <a:ahLst/>
                <a:cxnLst/>
                <a:rect l="l" t="t" r="r" b="b"/>
                <a:pathLst>
                  <a:path w="18293" h="25378" extrusionOk="0">
                    <a:moveTo>
                      <a:pt x="13049" y="0"/>
                    </a:moveTo>
                    <a:lnTo>
                      <a:pt x="9610" y="122"/>
                    </a:lnTo>
                    <a:cubicBezTo>
                      <a:pt x="9610" y="122"/>
                      <a:pt x="7025" y="1073"/>
                      <a:pt x="6903" y="1073"/>
                    </a:cubicBezTo>
                    <a:cubicBezTo>
                      <a:pt x="6757" y="1073"/>
                      <a:pt x="4147" y="1854"/>
                      <a:pt x="3001" y="3146"/>
                    </a:cubicBezTo>
                    <a:cubicBezTo>
                      <a:pt x="2562" y="3634"/>
                      <a:pt x="2074" y="4634"/>
                      <a:pt x="1635" y="5829"/>
                    </a:cubicBezTo>
                    <a:cubicBezTo>
                      <a:pt x="1391" y="6512"/>
                      <a:pt x="1147" y="7268"/>
                      <a:pt x="927" y="8024"/>
                    </a:cubicBezTo>
                    <a:cubicBezTo>
                      <a:pt x="586" y="9244"/>
                      <a:pt x="342" y="10512"/>
                      <a:pt x="220" y="11780"/>
                    </a:cubicBezTo>
                    <a:cubicBezTo>
                      <a:pt x="1" y="14439"/>
                      <a:pt x="3513" y="19146"/>
                      <a:pt x="4220" y="20878"/>
                    </a:cubicBezTo>
                    <a:cubicBezTo>
                      <a:pt x="4952" y="22634"/>
                      <a:pt x="4903" y="23122"/>
                      <a:pt x="5220" y="24073"/>
                    </a:cubicBezTo>
                    <a:cubicBezTo>
                      <a:pt x="5492" y="24950"/>
                      <a:pt x="5736" y="25377"/>
                      <a:pt x="6447" y="25377"/>
                    </a:cubicBezTo>
                    <a:cubicBezTo>
                      <a:pt x="6882" y="25377"/>
                      <a:pt x="7492" y="25217"/>
                      <a:pt x="8391" y="24902"/>
                    </a:cubicBezTo>
                    <a:cubicBezTo>
                      <a:pt x="10635" y="24122"/>
                      <a:pt x="18293" y="22000"/>
                      <a:pt x="18293" y="22000"/>
                    </a:cubicBezTo>
                    <a:cubicBezTo>
                      <a:pt x="18293" y="22000"/>
                      <a:pt x="17317" y="14146"/>
                      <a:pt x="17171" y="13097"/>
                    </a:cubicBezTo>
                    <a:cubicBezTo>
                      <a:pt x="17025" y="12024"/>
                      <a:pt x="13049" y="0"/>
                      <a:pt x="13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7081;p61"/>
              <p:cNvSpPr/>
              <p:nvPr/>
            </p:nvSpPr>
            <p:spPr>
              <a:xfrm>
                <a:off x="6783127" y="2486464"/>
                <a:ext cx="885194" cy="1556092"/>
              </a:xfrm>
              <a:custGeom>
                <a:avLst/>
                <a:gdLst/>
                <a:ahLst/>
                <a:cxnLst/>
                <a:rect l="l" t="t" r="r" b="b"/>
                <a:pathLst>
                  <a:path w="36123" h="63501" extrusionOk="0">
                    <a:moveTo>
                      <a:pt x="3677" y="0"/>
                    </a:moveTo>
                    <a:cubicBezTo>
                      <a:pt x="2655" y="0"/>
                      <a:pt x="1633" y="49"/>
                      <a:pt x="611" y="161"/>
                    </a:cubicBezTo>
                    <a:cubicBezTo>
                      <a:pt x="611" y="161"/>
                      <a:pt x="1" y="5014"/>
                      <a:pt x="1733" y="12795"/>
                    </a:cubicBezTo>
                    <a:cubicBezTo>
                      <a:pt x="3464" y="20575"/>
                      <a:pt x="20098" y="63501"/>
                      <a:pt x="20098" y="63501"/>
                    </a:cubicBezTo>
                    <a:cubicBezTo>
                      <a:pt x="20098" y="63501"/>
                      <a:pt x="26196" y="62525"/>
                      <a:pt x="29293" y="61891"/>
                    </a:cubicBezTo>
                    <a:cubicBezTo>
                      <a:pt x="32391" y="61257"/>
                      <a:pt x="36122" y="59769"/>
                      <a:pt x="36122" y="59769"/>
                    </a:cubicBezTo>
                    <a:cubicBezTo>
                      <a:pt x="36122" y="59769"/>
                      <a:pt x="26196" y="40672"/>
                      <a:pt x="24586" y="36843"/>
                    </a:cubicBezTo>
                    <a:cubicBezTo>
                      <a:pt x="22976" y="32989"/>
                      <a:pt x="12245" y="7551"/>
                      <a:pt x="12245" y="7551"/>
                    </a:cubicBezTo>
                    <a:lnTo>
                      <a:pt x="9806" y="844"/>
                    </a:lnTo>
                    <a:cubicBezTo>
                      <a:pt x="8342" y="429"/>
                      <a:pt x="6806" y="161"/>
                      <a:pt x="5294" y="39"/>
                    </a:cubicBezTo>
                    <a:cubicBezTo>
                      <a:pt x="4755" y="14"/>
                      <a:pt x="4216" y="0"/>
                      <a:pt x="3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7082;p61"/>
              <p:cNvSpPr/>
              <p:nvPr/>
            </p:nvSpPr>
            <p:spPr>
              <a:xfrm>
                <a:off x="6974391" y="2507123"/>
                <a:ext cx="341306" cy="335866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13706" extrusionOk="0">
                    <a:moveTo>
                      <a:pt x="2001" y="1"/>
                    </a:moveTo>
                    <a:lnTo>
                      <a:pt x="1" y="8367"/>
                    </a:lnTo>
                    <a:cubicBezTo>
                      <a:pt x="1" y="8367"/>
                      <a:pt x="1976" y="12976"/>
                      <a:pt x="6098" y="13586"/>
                    </a:cubicBezTo>
                    <a:cubicBezTo>
                      <a:pt x="6658" y="13669"/>
                      <a:pt x="7211" y="13705"/>
                      <a:pt x="7748" y="13705"/>
                    </a:cubicBezTo>
                    <a:cubicBezTo>
                      <a:pt x="11146" y="13705"/>
                      <a:pt x="13927" y="12269"/>
                      <a:pt x="13927" y="12269"/>
                    </a:cubicBezTo>
                    <a:lnTo>
                      <a:pt x="10269" y="2854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7083;p61"/>
              <p:cNvSpPr/>
              <p:nvPr/>
            </p:nvSpPr>
            <p:spPr>
              <a:xfrm>
                <a:off x="5825651" y="2547777"/>
                <a:ext cx="126127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6928" extrusionOk="0">
                    <a:moveTo>
                      <a:pt x="3805" y="0"/>
                    </a:moveTo>
                    <a:cubicBezTo>
                      <a:pt x="3488" y="49"/>
                      <a:pt x="781" y="464"/>
                      <a:pt x="318" y="927"/>
                    </a:cubicBezTo>
                    <a:cubicBezTo>
                      <a:pt x="98" y="1122"/>
                      <a:pt x="1" y="1415"/>
                      <a:pt x="74" y="1683"/>
                    </a:cubicBezTo>
                    <a:cubicBezTo>
                      <a:pt x="147" y="1976"/>
                      <a:pt x="391" y="2220"/>
                      <a:pt x="708" y="2293"/>
                    </a:cubicBezTo>
                    <a:cubicBezTo>
                      <a:pt x="803" y="2323"/>
                      <a:pt x="940" y="2336"/>
                      <a:pt x="1105" y="2336"/>
                    </a:cubicBezTo>
                    <a:cubicBezTo>
                      <a:pt x="1872" y="2336"/>
                      <a:pt x="3233" y="2061"/>
                      <a:pt x="3635" y="2000"/>
                    </a:cubicBezTo>
                    <a:cubicBezTo>
                      <a:pt x="3708" y="3025"/>
                      <a:pt x="3854" y="4025"/>
                      <a:pt x="4074" y="5049"/>
                    </a:cubicBezTo>
                    <a:cubicBezTo>
                      <a:pt x="4220" y="5708"/>
                      <a:pt x="4537" y="6317"/>
                      <a:pt x="4952" y="6878"/>
                    </a:cubicBezTo>
                    <a:cubicBezTo>
                      <a:pt x="4952" y="6903"/>
                      <a:pt x="4976" y="6903"/>
                      <a:pt x="5025" y="6927"/>
                    </a:cubicBezTo>
                    <a:cubicBezTo>
                      <a:pt x="5098" y="6927"/>
                      <a:pt x="5147" y="6805"/>
                      <a:pt x="5098" y="6732"/>
                    </a:cubicBezTo>
                    <a:cubicBezTo>
                      <a:pt x="4708" y="6220"/>
                      <a:pt x="4415" y="5610"/>
                      <a:pt x="4269" y="4976"/>
                    </a:cubicBezTo>
                    <a:cubicBezTo>
                      <a:pt x="4049" y="3951"/>
                      <a:pt x="3903" y="2903"/>
                      <a:pt x="3830" y="1854"/>
                    </a:cubicBezTo>
                    <a:cubicBezTo>
                      <a:pt x="3830" y="1781"/>
                      <a:pt x="3757" y="1756"/>
                      <a:pt x="3683" y="1756"/>
                    </a:cubicBezTo>
                    <a:cubicBezTo>
                      <a:pt x="3145" y="1876"/>
                      <a:pt x="1841" y="2142"/>
                      <a:pt x="1130" y="2142"/>
                    </a:cubicBezTo>
                    <a:cubicBezTo>
                      <a:pt x="971" y="2142"/>
                      <a:pt x="841" y="2129"/>
                      <a:pt x="757" y="2098"/>
                    </a:cubicBezTo>
                    <a:cubicBezTo>
                      <a:pt x="537" y="2049"/>
                      <a:pt x="342" y="1878"/>
                      <a:pt x="269" y="1659"/>
                    </a:cubicBezTo>
                    <a:cubicBezTo>
                      <a:pt x="220" y="1439"/>
                      <a:pt x="318" y="1244"/>
                      <a:pt x="464" y="1098"/>
                    </a:cubicBezTo>
                    <a:cubicBezTo>
                      <a:pt x="830" y="732"/>
                      <a:pt x="3001" y="342"/>
                      <a:pt x="3830" y="220"/>
                    </a:cubicBezTo>
                    <a:cubicBezTo>
                      <a:pt x="3879" y="220"/>
                      <a:pt x="3927" y="171"/>
                      <a:pt x="3927" y="98"/>
                    </a:cubicBezTo>
                    <a:cubicBezTo>
                      <a:pt x="3903" y="49"/>
                      <a:pt x="3854" y="0"/>
                      <a:pt x="3805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7084;p61"/>
              <p:cNvSpPr/>
              <p:nvPr/>
            </p:nvSpPr>
            <p:spPr>
              <a:xfrm>
                <a:off x="5882602" y="2611418"/>
                <a:ext cx="39306" cy="30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238" extrusionOk="0">
                    <a:moveTo>
                      <a:pt x="1469" y="1"/>
                    </a:moveTo>
                    <a:cubicBezTo>
                      <a:pt x="1414" y="1"/>
                      <a:pt x="1359" y="37"/>
                      <a:pt x="1359" y="111"/>
                    </a:cubicBezTo>
                    <a:cubicBezTo>
                      <a:pt x="1384" y="403"/>
                      <a:pt x="1262" y="672"/>
                      <a:pt x="1067" y="891"/>
                    </a:cubicBezTo>
                    <a:cubicBezTo>
                      <a:pt x="921" y="984"/>
                      <a:pt x="755" y="1026"/>
                      <a:pt x="589" y="1026"/>
                    </a:cubicBezTo>
                    <a:cubicBezTo>
                      <a:pt x="450" y="1026"/>
                      <a:pt x="312" y="996"/>
                      <a:pt x="189" y="940"/>
                    </a:cubicBezTo>
                    <a:cubicBezTo>
                      <a:pt x="180" y="938"/>
                      <a:pt x="172" y="938"/>
                      <a:pt x="164" y="938"/>
                    </a:cubicBezTo>
                    <a:cubicBezTo>
                      <a:pt x="37" y="938"/>
                      <a:pt x="1" y="1113"/>
                      <a:pt x="116" y="1159"/>
                    </a:cubicBezTo>
                    <a:cubicBezTo>
                      <a:pt x="286" y="1208"/>
                      <a:pt x="457" y="1233"/>
                      <a:pt x="628" y="1233"/>
                    </a:cubicBezTo>
                    <a:cubicBezTo>
                      <a:pt x="656" y="1236"/>
                      <a:pt x="684" y="1237"/>
                      <a:pt x="712" y="1237"/>
                    </a:cubicBezTo>
                    <a:cubicBezTo>
                      <a:pt x="897" y="1237"/>
                      <a:pt x="1061" y="1168"/>
                      <a:pt x="1189" y="1062"/>
                    </a:cubicBezTo>
                    <a:cubicBezTo>
                      <a:pt x="1457" y="818"/>
                      <a:pt x="1603" y="476"/>
                      <a:pt x="1579" y="111"/>
                    </a:cubicBezTo>
                    <a:cubicBezTo>
                      <a:pt x="1579" y="37"/>
                      <a:pt x="1524" y="1"/>
                      <a:pt x="1469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7085;p61"/>
              <p:cNvSpPr/>
              <p:nvPr/>
            </p:nvSpPr>
            <p:spPr>
              <a:xfrm>
                <a:off x="6801114" y="2489185"/>
                <a:ext cx="237846" cy="892350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36415" extrusionOk="0">
                    <a:moveTo>
                      <a:pt x="146" y="1"/>
                    </a:moveTo>
                    <a:cubicBezTo>
                      <a:pt x="74" y="1"/>
                      <a:pt x="0" y="69"/>
                      <a:pt x="47" y="148"/>
                    </a:cubicBezTo>
                    <a:cubicBezTo>
                      <a:pt x="72" y="221"/>
                      <a:pt x="2462" y="5903"/>
                      <a:pt x="4950" y="9781"/>
                    </a:cubicBezTo>
                    <a:cubicBezTo>
                      <a:pt x="5755" y="11050"/>
                      <a:pt x="6511" y="12196"/>
                      <a:pt x="7169" y="13196"/>
                    </a:cubicBezTo>
                    <a:cubicBezTo>
                      <a:pt x="8486" y="15196"/>
                      <a:pt x="9437" y="16635"/>
                      <a:pt x="9462" y="17050"/>
                    </a:cubicBezTo>
                    <a:cubicBezTo>
                      <a:pt x="9486" y="17342"/>
                      <a:pt x="9413" y="20074"/>
                      <a:pt x="9316" y="22952"/>
                    </a:cubicBezTo>
                    <a:cubicBezTo>
                      <a:pt x="9218" y="26098"/>
                      <a:pt x="9096" y="29659"/>
                      <a:pt x="9096" y="31025"/>
                    </a:cubicBezTo>
                    <a:cubicBezTo>
                      <a:pt x="9096" y="33635"/>
                      <a:pt x="9267" y="36269"/>
                      <a:pt x="9267" y="36293"/>
                    </a:cubicBezTo>
                    <a:cubicBezTo>
                      <a:pt x="9267" y="36366"/>
                      <a:pt x="9316" y="36415"/>
                      <a:pt x="9389" y="36415"/>
                    </a:cubicBezTo>
                    <a:cubicBezTo>
                      <a:pt x="9437" y="36415"/>
                      <a:pt x="9486" y="36366"/>
                      <a:pt x="9486" y="36293"/>
                    </a:cubicBezTo>
                    <a:cubicBezTo>
                      <a:pt x="9486" y="36269"/>
                      <a:pt x="9316" y="33635"/>
                      <a:pt x="9316" y="31025"/>
                    </a:cubicBezTo>
                    <a:cubicBezTo>
                      <a:pt x="9316" y="29659"/>
                      <a:pt x="9413" y="26098"/>
                      <a:pt x="9511" y="22976"/>
                    </a:cubicBezTo>
                    <a:cubicBezTo>
                      <a:pt x="9608" y="19952"/>
                      <a:pt x="9706" y="17342"/>
                      <a:pt x="9681" y="17025"/>
                    </a:cubicBezTo>
                    <a:cubicBezTo>
                      <a:pt x="9633" y="16586"/>
                      <a:pt x="8755" y="15269"/>
                      <a:pt x="7340" y="13074"/>
                    </a:cubicBezTo>
                    <a:cubicBezTo>
                      <a:pt x="6681" y="12074"/>
                      <a:pt x="5925" y="10928"/>
                      <a:pt x="5121" y="9684"/>
                    </a:cubicBezTo>
                    <a:cubicBezTo>
                      <a:pt x="2633" y="5806"/>
                      <a:pt x="243" y="123"/>
                      <a:pt x="243" y="74"/>
                    </a:cubicBezTo>
                    <a:cubicBezTo>
                      <a:pt x="225" y="22"/>
                      <a:pt x="186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7086;p61"/>
              <p:cNvSpPr/>
              <p:nvPr/>
            </p:nvSpPr>
            <p:spPr>
              <a:xfrm>
                <a:off x="6324116" y="2827312"/>
                <a:ext cx="207141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52958" extrusionOk="0">
                    <a:moveTo>
                      <a:pt x="8346" y="1"/>
                    </a:moveTo>
                    <a:cubicBezTo>
                      <a:pt x="8301" y="1"/>
                      <a:pt x="8255" y="26"/>
                      <a:pt x="8244" y="81"/>
                    </a:cubicBezTo>
                    <a:lnTo>
                      <a:pt x="25" y="52811"/>
                    </a:lnTo>
                    <a:cubicBezTo>
                      <a:pt x="1" y="52885"/>
                      <a:pt x="49" y="52933"/>
                      <a:pt x="98" y="52933"/>
                    </a:cubicBezTo>
                    <a:lnTo>
                      <a:pt x="123" y="52958"/>
                    </a:lnTo>
                    <a:cubicBezTo>
                      <a:pt x="171" y="52958"/>
                      <a:pt x="220" y="52909"/>
                      <a:pt x="220" y="52860"/>
                    </a:cubicBezTo>
                    <a:lnTo>
                      <a:pt x="8440" y="105"/>
                    </a:lnTo>
                    <a:cubicBezTo>
                      <a:pt x="8453" y="38"/>
                      <a:pt x="8400" y="1"/>
                      <a:pt x="8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7087;p61"/>
              <p:cNvSpPr/>
              <p:nvPr/>
            </p:nvSpPr>
            <p:spPr>
              <a:xfrm>
                <a:off x="6423926" y="2551796"/>
                <a:ext cx="174182" cy="829739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33860" extrusionOk="0">
                    <a:moveTo>
                      <a:pt x="6967" y="1"/>
                    </a:moveTo>
                    <a:cubicBezTo>
                      <a:pt x="6935" y="1"/>
                      <a:pt x="6902" y="17"/>
                      <a:pt x="6879" y="56"/>
                    </a:cubicBezTo>
                    <a:cubicBezTo>
                      <a:pt x="6830" y="129"/>
                      <a:pt x="2879" y="7470"/>
                      <a:pt x="1610" y="11397"/>
                    </a:cubicBezTo>
                    <a:cubicBezTo>
                      <a:pt x="318" y="15348"/>
                      <a:pt x="25" y="16348"/>
                      <a:pt x="1" y="16934"/>
                    </a:cubicBezTo>
                    <a:cubicBezTo>
                      <a:pt x="1" y="17007"/>
                      <a:pt x="25" y="17202"/>
                      <a:pt x="74" y="17641"/>
                    </a:cubicBezTo>
                    <a:cubicBezTo>
                      <a:pt x="220" y="18665"/>
                      <a:pt x="489" y="20811"/>
                      <a:pt x="586" y="23299"/>
                    </a:cubicBezTo>
                    <a:cubicBezTo>
                      <a:pt x="781" y="27933"/>
                      <a:pt x="659" y="33689"/>
                      <a:pt x="659" y="33762"/>
                    </a:cubicBezTo>
                    <a:cubicBezTo>
                      <a:pt x="659" y="33811"/>
                      <a:pt x="708" y="33860"/>
                      <a:pt x="781" y="33860"/>
                    </a:cubicBezTo>
                    <a:cubicBezTo>
                      <a:pt x="830" y="33860"/>
                      <a:pt x="879" y="33811"/>
                      <a:pt x="879" y="33762"/>
                    </a:cubicBezTo>
                    <a:cubicBezTo>
                      <a:pt x="879" y="33689"/>
                      <a:pt x="1001" y="27933"/>
                      <a:pt x="806" y="23275"/>
                    </a:cubicBezTo>
                    <a:cubicBezTo>
                      <a:pt x="708" y="20787"/>
                      <a:pt x="415" y="18641"/>
                      <a:pt x="293" y="17616"/>
                    </a:cubicBezTo>
                    <a:cubicBezTo>
                      <a:pt x="245" y="17275"/>
                      <a:pt x="196" y="16982"/>
                      <a:pt x="220" y="16934"/>
                    </a:cubicBezTo>
                    <a:cubicBezTo>
                      <a:pt x="245" y="16373"/>
                      <a:pt x="537" y="15397"/>
                      <a:pt x="1830" y="11446"/>
                    </a:cubicBezTo>
                    <a:cubicBezTo>
                      <a:pt x="3074" y="7543"/>
                      <a:pt x="7025" y="227"/>
                      <a:pt x="7074" y="178"/>
                    </a:cubicBezTo>
                    <a:cubicBezTo>
                      <a:pt x="7107" y="78"/>
                      <a:pt x="7038" y="1"/>
                      <a:pt x="69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7088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rgbClr val="65A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7089;p61"/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7090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7091;p61"/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7092;p61"/>
              <p:cNvSpPr/>
              <p:nvPr/>
            </p:nvSpPr>
            <p:spPr>
              <a:xfrm>
                <a:off x="5463461" y="3847134"/>
                <a:ext cx="20339" cy="1727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050" extrusionOk="0">
                    <a:moveTo>
                      <a:pt x="0" y="0"/>
                    </a:moveTo>
                    <a:lnTo>
                      <a:pt x="830" y="7049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7093;p61"/>
              <p:cNvSpPr/>
              <p:nvPr/>
            </p:nvSpPr>
            <p:spPr>
              <a:xfrm>
                <a:off x="5076041" y="3140801"/>
                <a:ext cx="675382" cy="467408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19074" extrusionOk="0">
                    <a:moveTo>
                      <a:pt x="3049" y="0"/>
                    </a:moveTo>
                    <a:lnTo>
                      <a:pt x="0" y="5512"/>
                    </a:lnTo>
                    <a:lnTo>
                      <a:pt x="24512" y="19073"/>
                    </a:lnTo>
                    <a:lnTo>
                      <a:pt x="27561" y="13561"/>
                    </a:lnTo>
                    <a:lnTo>
                      <a:pt x="30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7094;p61"/>
              <p:cNvSpPr/>
              <p:nvPr/>
            </p:nvSpPr>
            <p:spPr>
              <a:xfrm>
                <a:off x="5145504" y="1644087"/>
                <a:ext cx="1434425" cy="1834273"/>
              </a:xfrm>
              <a:custGeom>
                <a:avLst/>
                <a:gdLst/>
                <a:ahLst/>
                <a:cxnLst/>
                <a:rect l="l" t="t" r="r" b="b"/>
                <a:pathLst>
                  <a:path w="58536" h="74853" extrusionOk="0">
                    <a:moveTo>
                      <a:pt x="34048" y="0"/>
                    </a:moveTo>
                    <a:lnTo>
                      <a:pt x="0" y="61291"/>
                    </a:lnTo>
                    <a:lnTo>
                      <a:pt x="24512" y="74852"/>
                    </a:lnTo>
                    <a:lnTo>
                      <a:pt x="58535" y="13561"/>
                    </a:lnTo>
                    <a:lnTo>
                      <a:pt x="340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7095;p61"/>
              <p:cNvSpPr/>
              <p:nvPr/>
            </p:nvSpPr>
            <p:spPr>
              <a:xfrm>
                <a:off x="6268538" y="1309978"/>
                <a:ext cx="341894" cy="378357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5440" extrusionOk="0">
                    <a:moveTo>
                      <a:pt x="8756" y="0"/>
                    </a:moveTo>
                    <a:lnTo>
                      <a:pt x="0" y="9707"/>
                    </a:lnTo>
                    <a:lnTo>
                      <a:pt x="5171" y="12585"/>
                    </a:lnTo>
                    <a:lnTo>
                      <a:pt x="10342" y="15439"/>
                    </a:lnTo>
                    <a:lnTo>
                      <a:pt x="13951" y="2878"/>
                    </a:lnTo>
                    <a:lnTo>
                      <a:pt x="11342" y="1439"/>
                    </a:lnTo>
                    <a:lnTo>
                      <a:pt x="8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7096;p61"/>
              <p:cNvSpPr/>
              <p:nvPr/>
            </p:nvSpPr>
            <p:spPr>
              <a:xfrm>
                <a:off x="6533319" y="475025"/>
                <a:ext cx="489512" cy="877402"/>
              </a:xfrm>
              <a:custGeom>
                <a:avLst/>
                <a:gdLst/>
                <a:ahLst/>
                <a:cxnLst/>
                <a:rect l="l" t="t" r="r" b="b"/>
                <a:pathLst>
                  <a:path w="19976" h="35805" extrusionOk="0">
                    <a:moveTo>
                      <a:pt x="19561" y="0"/>
                    </a:moveTo>
                    <a:lnTo>
                      <a:pt x="0" y="35219"/>
                    </a:lnTo>
                    <a:lnTo>
                      <a:pt x="1098" y="35804"/>
                    </a:lnTo>
                    <a:lnTo>
                      <a:pt x="19975" y="1805"/>
                    </a:lnTo>
                    <a:lnTo>
                      <a:pt x="19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7097;p61"/>
              <p:cNvSpPr/>
              <p:nvPr/>
            </p:nvSpPr>
            <p:spPr>
              <a:xfrm>
                <a:off x="6225506" y="1993732"/>
                <a:ext cx="233704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27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27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7098;p61"/>
              <p:cNvSpPr/>
              <p:nvPr/>
            </p:nvSpPr>
            <p:spPr>
              <a:xfrm>
                <a:off x="6158557" y="2113858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513" y="0"/>
                    </a:moveTo>
                    <a:lnTo>
                      <a:pt x="1" y="878"/>
                    </a:lnTo>
                    <a:lnTo>
                      <a:pt x="9049" y="5903"/>
                    </a:lnTo>
                    <a:lnTo>
                      <a:pt x="9561" y="5000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7099;p61"/>
              <p:cNvSpPr/>
              <p:nvPr/>
            </p:nvSpPr>
            <p:spPr>
              <a:xfrm>
                <a:off x="6100578" y="2220236"/>
                <a:ext cx="233729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4" extrusionOk="0">
                    <a:moveTo>
                      <a:pt x="489" y="1"/>
                    </a:moveTo>
                    <a:lnTo>
                      <a:pt x="1" y="903"/>
                    </a:lnTo>
                    <a:lnTo>
                      <a:pt x="9050" y="5903"/>
                    </a:lnTo>
                    <a:lnTo>
                      <a:pt x="9537" y="5001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7100;p61"/>
              <p:cNvSpPr/>
              <p:nvPr/>
            </p:nvSpPr>
            <p:spPr>
              <a:xfrm>
                <a:off x="6033653" y="233977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61" y="5025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7101;p61"/>
              <p:cNvSpPr/>
              <p:nvPr/>
            </p:nvSpPr>
            <p:spPr>
              <a:xfrm>
                <a:off x="5820285" y="2389986"/>
                <a:ext cx="375956" cy="222946"/>
              </a:xfrm>
              <a:custGeom>
                <a:avLst/>
                <a:gdLst/>
                <a:ahLst/>
                <a:cxnLst/>
                <a:rect l="l" t="t" r="r" b="b"/>
                <a:pathLst>
                  <a:path w="15342" h="9098" extrusionOk="0">
                    <a:moveTo>
                      <a:pt x="512" y="0"/>
                    </a:moveTo>
                    <a:lnTo>
                      <a:pt x="0" y="879"/>
                    </a:lnTo>
                    <a:lnTo>
                      <a:pt x="14829" y="9098"/>
                    </a:lnTo>
                    <a:lnTo>
                      <a:pt x="15341" y="8195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7102;p61"/>
              <p:cNvSpPr/>
              <p:nvPr/>
            </p:nvSpPr>
            <p:spPr>
              <a:xfrm>
                <a:off x="5895590" y="2587819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7" y="500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7103;p61"/>
              <p:cNvSpPr/>
              <p:nvPr/>
            </p:nvSpPr>
            <p:spPr>
              <a:xfrm>
                <a:off x="5837022" y="2694198"/>
                <a:ext cx="234292" cy="145266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5928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28"/>
                    </a:lnTo>
                    <a:lnTo>
                      <a:pt x="9561" y="502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7104;p61"/>
              <p:cNvSpPr/>
              <p:nvPr/>
            </p:nvSpPr>
            <p:spPr>
              <a:xfrm>
                <a:off x="5770661" y="2814349"/>
                <a:ext cx="233729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3" extrusionOk="0">
                    <a:moveTo>
                      <a:pt x="489" y="0"/>
                    </a:moveTo>
                    <a:lnTo>
                      <a:pt x="1" y="878"/>
                    </a:lnTo>
                    <a:lnTo>
                      <a:pt x="9049" y="5902"/>
                    </a:lnTo>
                    <a:lnTo>
                      <a:pt x="9537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7105;p61"/>
              <p:cNvSpPr/>
              <p:nvPr/>
            </p:nvSpPr>
            <p:spPr>
              <a:xfrm>
                <a:off x="5710893" y="2920139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489" y="0"/>
                    </a:moveTo>
                    <a:lnTo>
                      <a:pt x="1" y="903"/>
                    </a:lnTo>
                    <a:lnTo>
                      <a:pt x="9049" y="5902"/>
                    </a:lnTo>
                    <a:lnTo>
                      <a:pt x="9562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7106;p61"/>
              <p:cNvSpPr/>
              <p:nvPr/>
            </p:nvSpPr>
            <p:spPr>
              <a:xfrm>
                <a:off x="5502915" y="2961357"/>
                <a:ext cx="375343" cy="222971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9099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14829" y="9098"/>
                    </a:lnTo>
                    <a:lnTo>
                      <a:pt x="15317" y="8220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107;p61"/>
              <p:cNvSpPr/>
              <p:nvPr/>
            </p:nvSpPr>
            <p:spPr>
              <a:xfrm>
                <a:off x="5585988" y="314664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488" y="1"/>
                    </a:moveTo>
                    <a:lnTo>
                      <a:pt x="0" y="879"/>
                    </a:lnTo>
                    <a:lnTo>
                      <a:pt x="9049" y="5903"/>
                    </a:lnTo>
                    <a:lnTo>
                      <a:pt x="9561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08;p61"/>
              <p:cNvSpPr/>
              <p:nvPr/>
            </p:nvSpPr>
            <p:spPr>
              <a:xfrm>
                <a:off x="5519652" y="3266182"/>
                <a:ext cx="233704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4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6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109;p61"/>
              <p:cNvSpPr/>
              <p:nvPr/>
            </p:nvSpPr>
            <p:spPr>
              <a:xfrm>
                <a:off x="5447925" y="3394101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2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110;p61"/>
              <p:cNvSpPr/>
              <p:nvPr/>
            </p:nvSpPr>
            <p:spPr>
              <a:xfrm>
                <a:off x="5380976" y="3513639"/>
                <a:ext cx="234317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27" extrusionOk="0">
                    <a:moveTo>
                      <a:pt x="513" y="0"/>
                    </a:moveTo>
                    <a:lnTo>
                      <a:pt x="1" y="902"/>
                    </a:lnTo>
                    <a:lnTo>
                      <a:pt x="9074" y="5927"/>
                    </a:lnTo>
                    <a:lnTo>
                      <a:pt x="9561" y="5024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111;p61"/>
              <p:cNvSpPr/>
              <p:nvPr/>
            </p:nvSpPr>
            <p:spPr>
              <a:xfrm>
                <a:off x="5180767" y="3544712"/>
                <a:ext cx="374167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5269" h="9001" extrusionOk="0">
                    <a:moveTo>
                      <a:pt x="439" y="0"/>
                    </a:moveTo>
                    <a:lnTo>
                      <a:pt x="0" y="781"/>
                    </a:lnTo>
                    <a:lnTo>
                      <a:pt x="14853" y="9000"/>
                    </a:lnTo>
                    <a:lnTo>
                      <a:pt x="15268" y="8220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112;p61"/>
              <p:cNvSpPr/>
              <p:nvPr/>
            </p:nvSpPr>
            <p:spPr>
              <a:xfrm rot="1710939">
                <a:off x="4423903" y="4089558"/>
                <a:ext cx="1099709" cy="17262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113;p61"/>
              <p:cNvSpPr/>
              <p:nvPr/>
            </p:nvSpPr>
            <p:spPr>
              <a:xfrm rot="1708034">
                <a:off x="4560893" y="4205846"/>
                <a:ext cx="440569" cy="58044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5"/>
          <p:cNvPicPr preferRelativeResize="0"/>
          <p:nvPr/>
        </p:nvPicPr>
        <p:blipFill rotWithShape="1">
          <a:blip r:embed="rId1"/>
          <a:srcRect r="6393"/>
          <a:stretch>
            <a:fillRect/>
          </a:stretch>
        </p:blipFill>
        <p:spPr>
          <a:xfrm>
            <a:off x="4923777" y="1035628"/>
            <a:ext cx="3247500" cy="325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7" name="Google Shape;567;p35"/>
          <p:cNvPicPr preferRelativeResize="0"/>
          <p:nvPr/>
        </p:nvPicPr>
        <p:blipFill rotWithShape="1">
          <a:blip r:embed="rId2">
            <a:alphaModFix amt="9000"/>
          </a:blip>
          <a:srcRect r="6393"/>
          <a:stretch>
            <a:fillRect/>
          </a:stretch>
        </p:blipFill>
        <p:spPr>
          <a:xfrm>
            <a:off x="4923777" y="1035628"/>
            <a:ext cx="3247500" cy="32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>
            <p:ph type="title"/>
          </p:nvPr>
        </p:nvSpPr>
        <p:spPr>
          <a:xfrm>
            <a:off x="965835" y="927735"/>
            <a:ext cx="423481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INTRODUCTION</a:t>
            </a: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&amp; PROBLEM STATEMENT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69" name="Google Shape;569;p35"/>
          <p:cNvSpPr txBox="1"/>
          <p:nvPr>
            <p:ph type="subTitle" idx="1"/>
          </p:nvPr>
        </p:nvSpPr>
        <p:spPr>
          <a:xfrm>
            <a:off x="965550" y="2077088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The coronavirus pandemic has reshaped daily life globally. This analysis of coronavirus data using SQL aims to uncover key insights into its spread</a:t>
            </a:r>
            <a:r>
              <a:rPr lang="en-US" alt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and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demographic impacts</a:t>
            </a:r>
            <a:r>
              <a:rPr lang="en-US" alt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Join us to explore critical aspects of the pandemic and understand its implications for decision-making and response strategies.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6585115" y="11398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35"/>
          <p:cNvSpPr/>
          <p:nvPr/>
        </p:nvSpPr>
        <p:spPr>
          <a:xfrm>
            <a:off x="6055528" y="1526362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35"/>
          <p:cNvSpPr/>
          <p:nvPr/>
        </p:nvSpPr>
        <p:spPr>
          <a:xfrm>
            <a:off x="6848872" y="3047750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3" name="Google Shape;573;p35"/>
          <p:cNvGrpSpPr/>
          <p:nvPr/>
        </p:nvGrpSpPr>
        <p:grpSpPr>
          <a:xfrm>
            <a:off x="4761375" y="893774"/>
            <a:ext cx="3517288" cy="3500823"/>
            <a:chOff x="4761375" y="893774"/>
            <a:chExt cx="3517288" cy="3500823"/>
          </a:xfrm>
        </p:grpSpPr>
        <p:grpSp>
          <p:nvGrpSpPr>
            <p:cNvPr id="574" name="Google Shape;574;p35"/>
            <p:cNvGrpSpPr/>
            <p:nvPr/>
          </p:nvGrpSpPr>
          <p:grpSpPr>
            <a:xfrm>
              <a:off x="4761375" y="893774"/>
              <a:ext cx="3517288" cy="3500823"/>
              <a:chOff x="4761375" y="893774"/>
              <a:chExt cx="3517288" cy="3500823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4761375" y="893775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76" name="Google Shape;576;p35"/>
              <p:cNvGrpSpPr/>
              <p:nvPr/>
            </p:nvGrpSpPr>
            <p:grpSpPr>
              <a:xfrm>
                <a:off x="4992482" y="893774"/>
                <a:ext cx="807009" cy="715876"/>
                <a:chOff x="4821977" y="1814517"/>
                <a:chExt cx="757755" cy="672247"/>
              </a:xfrm>
            </p:grpSpPr>
            <p:sp>
              <p:nvSpPr>
                <p:cNvPr id="577" name="Google Shape;577;p35"/>
                <p:cNvSpPr/>
                <p:nvPr/>
              </p:nvSpPr>
              <p:spPr>
                <a:xfrm>
                  <a:off x="4821977" y="18145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5106126" y="18761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579" name="Google Shape;579;p35"/>
            <p:cNvSpPr/>
            <p:nvPr/>
          </p:nvSpPr>
          <p:spPr>
            <a:xfrm>
              <a:off x="6892225" y="2878157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0"/>
          <p:cNvSpPr txBox="1"/>
          <p:nvPr>
            <p:ph type="title"/>
          </p:nvPr>
        </p:nvSpPr>
        <p:spPr>
          <a:xfrm>
            <a:off x="3634740" y="1347470"/>
            <a:ext cx="2469515" cy="196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DATASET OVERVIEW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313940" y="161290"/>
            <a:ext cx="4758690" cy="4630420"/>
            <a:chOff x="430952" y="830600"/>
            <a:chExt cx="3598662" cy="3500823"/>
          </a:xfrm>
        </p:grpSpPr>
        <p:sp>
          <p:nvSpPr>
            <p:cNvPr id="861" name="Google Shape;861;p40"/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2336065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80647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2643175" y="281498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66" name="Google Shape;866;p40"/>
            <p:cNvGrpSpPr/>
            <p:nvPr/>
          </p:nvGrpSpPr>
          <p:grpSpPr>
            <a:xfrm>
              <a:off x="430952" y="1444929"/>
              <a:ext cx="757755" cy="672247"/>
              <a:chOff x="354752" y="1802717"/>
              <a:chExt cx="757755" cy="672247"/>
            </a:xfrm>
          </p:grpSpPr>
          <p:sp>
            <p:nvSpPr>
              <p:cNvPr id="867" name="Google Shape;867;p40"/>
              <p:cNvSpPr/>
              <p:nvPr/>
            </p:nvSpPr>
            <p:spPr>
              <a:xfrm>
                <a:off x="354752" y="1802717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638901" y="1864350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69" name="Google Shape;869;p40"/>
            <p:cNvGrpSpPr/>
            <p:nvPr/>
          </p:nvGrpSpPr>
          <p:grpSpPr>
            <a:xfrm>
              <a:off x="3175242" y="1610774"/>
              <a:ext cx="383802" cy="340561"/>
              <a:chOff x="3337167" y="2078987"/>
              <a:chExt cx="383802" cy="340561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3337167" y="2078987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481034" y="2110148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2" name="Google Shape;872;p40"/>
            <p:cNvGrpSpPr/>
            <p:nvPr/>
          </p:nvGrpSpPr>
          <p:grpSpPr>
            <a:xfrm>
              <a:off x="864943" y="3195410"/>
              <a:ext cx="383802" cy="340633"/>
              <a:chOff x="893218" y="2814410"/>
              <a:chExt cx="383802" cy="340633"/>
            </a:xfrm>
          </p:grpSpPr>
          <p:sp>
            <p:nvSpPr>
              <p:cNvPr id="873" name="Google Shape;873;p40"/>
              <p:cNvSpPr/>
              <p:nvPr/>
            </p:nvSpPr>
            <p:spPr>
              <a:xfrm>
                <a:off x="893218" y="281441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1035447" y="2845594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-98425" y="2037715"/>
            <a:ext cx="2772410" cy="2652395"/>
            <a:chOff x="5198" y="2312"/>
            <a:chExt cx="3785" cy="3760"/>
          </a:xfrm>
        </p:grpSpPr>
        <p:grpSp>
          <p:nvGrpSpPr>
            <p:cNvPr id="6" name="Google Shape;707;p38"/>
            <p:cNvGrpSpPr/>
            <p:nvPr/>
          </p:nvGrpSpPr>
          <p:grpSpPr>
            <a:xfrm rot="0">
              <a:off x="5267" y="2312"/>
              <a:ext cx="3717" cy="3761"/>
              <a:chOff x="3582725" y="1672175"/>
              <a:chExt cx="1978550" cy="2004750"/>
            </a:xfrm>
          </p:grpSpPr>
          <p:sp>
            <p:nvSpPr>
              <p:cNvPr id="7" name="Google Shape;708;p38"/>
              <p:cNvSpPr/>
              <p:nvPr/>
            </p:nvSpPr>
            <p:spPr>
              <a:xfrm>
                <a:off x="5139050" y="2977075"/>
                <a:ext cx="378800" cy="261300"/>
              </a:xfrm>
              <a:custGeom>
                <a:avLst/>
                <a:gdLst/>
                <a:ahLst/>
                <a:cxnLst/>
                <a:rect l="l" t="t" r="r" b="b"/>
                <a:pathLst>
                  <a:path w="15152" h="10452" extrusionOk="0">
                    <a:moveTo>
                      <a:pt x="1389" y="0"/>
                    </a:moveTo>
                    <a:cubicBezTo>
                      <a:pt x="1325" y="0"/>
                      <a:pt x="1262" y="4"/>
                      <a:pt x="1198" y="11"/>
                    </a:cubicBezTo>
                    <a:cubicBezTo>
                      <a:pt x="749" y="71"/>
                      <a:pt x="449" y="490"/>
                      <a:pt x="180" y="909"/>
                    </a:cubicBezTo>
                    <a:cubicBezTo>
                      <a:pt x="60" y="1029"/>
                      <a:pt x="0" y="1179"/>
                      <a:pt x="0" y="1329"/>
                    </a:cubicBezTo>
                    <a:cubicBezTo>
                      <a:pt x="0" y="1568"/>
                      <a:pt x="120" y="1808"/>
                      <a:pt x="300" y="1957"/>
                    </a:cubicBezTo>
                    <a:cubicBezTo>
                      <a:pt x="1408" y="3065"/>
                      <a:pt x="2875" y="3604"/>
                      <a:pt x="4312" y="4203"/>
                    </a:cubicBezTo>
                    <a:cubicBezTo>
                      <a:pt x="5660" y="4742"/>
                      <a:pt x="6857" y="5581"/>
                      <a:pt x="8175" y="6239"/>
                    </a:cubicBezTo>
                    <a:cubicBezTo>
                      <a:pt x="8893" y="6539"/>
                      <a:pt x="9492" y="7108"/>
                      <a:pt x="9852" y="7796"/>
                    </a:cubicBezTo>
                    <a:cubicBezTo>
                      <a:pt x="10001" y="8096"/>
                      <a:pt x="10061" y="8425"/>
                      <a:pt x="10151" y="8754"/>
                    </a:cubicBezTo>
                    <a:cubicBezTo>
                      <a:pt x="10451" y="9623"/>
                      <a:pt x="11229" y="10252"/>
                      <a:pt x="12127" y="10431"/>
                    </a:cubicBezTo>
                    <a:cubicBezTo>
                      <a:pt x="12234" y="10445"/>
                      <a:pt x="12336" y="10451"/>
                      <a:pt x="12433" y="10451"/>
                    </a:cubicBezTo>
                    <a:cubicBezTo>
                      <a:pt x="14299" y="10451"/>
                      <a:pt x="14448" y="8083"/>
                      <a:pt x="14732" y="6688"/>
                    </a:cubicBezTo>
                    <a:cubicBezTo>
                      <a:pt x="14882" y="5850"/>
                      <a:pt x="15152" y="5191"/>
                      <a:pt x="15002" y="4323"/>
                    </a:cubicBezTo>
                    <a:cubicBezTo>
                      <a:pt x="14912" y="3784"/>
                      <a:pt x="14583" y="3305"/>
                      <a:pt x="14134" y="3005"/>
                    </a:cubicBezTo>
                    <a:cubicBezTo>
                      <a:pt x="13849" y="2886"/>
                      <a:pt x="13542" y="2826"/>
                      <a:pt x="13232" y="2826"/>
                    </a:cubicBezTo>
                    <a:cubicBezTo>
                      <a:pt x="12921" y="2826"/>
                      <a:pt x="12606" y="2886"/>
                      <a:pt x="12307" y="3005"/>
                    </a:cubicBezTo>
                    <a:lnTo>
                      <a:pt x="12187" y="3005"/>
                    </a:lnTo>
                    <a:cubicBezTo>
                      <a:pt x="11648" y="3245"/>
                      <a:pt x="11079" y="3395"/>
                      <a:pt x="10510" y="3455"/>
                    </a:cubicBezTo>
                    <a:cubicBezTo>
                      <a:pt x="10489" y="3455"/>
                      <a:pt x="10467" y="3456"/>
                      <a:pt x="10445" y="3456"/>
                    </a:cubicBezTo>
                    <a:cubicBezTo>
                      <a:pt x="8795" y="3456"/>
                      <a:pt x="5172" y="1295"/>
                      <a:pt x="4522" y="1029"/>
                    </a:cubicBezTo>
                    <a:cubicBezTo>
                      <a:pt x="3683" y="730"/>
                      <a:pt x="2845" y="400"/>
                      <a:pt x="2007" y="131"/>
                    </a:cubicBezTo>
                    <a:cubicBezTo>
                      <a:pt x="1801" y="39"/>
                      <a:pt x="1595" y="0"/>
                      <a:pt x="1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709;p38"/>
              <p:cNvSpPr/>
              <p:nvPr/>
            </p:nvSpPr>
            <p:spPr>
              <a:xfrm>
                <a:off x="5169000" y="2736425"/>
                <a:ext cx="35185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7631" extrusionOk="0">
                    <a:moveTo>
                      <a:pt x="11272" y="0"/>
                    </a:moveTo>
                    <a:cubicBezTo>
                      <a:pt x="10630" y="0"/>
                      <a:pt x="9992" y="235"/>
                      <a:pt x="9522" y="684"/>
                    </a:cubicBezTo>
                    <a:cubicBezTo>
                      <a:pt x="9282" y="894"/>
                      <a:pt x="9073" y="1163"/>
                      <a:pt x="8803" y="1373"/>
                    </a:cubicBezTo>
                    <a:cubicBezTo>
                      <a:pt x="8237" y="1759"/>
                      <a:pt x="7582" y="1990"/>
                      <a:pt x="6895" y="1990"/>
                    </a:cubicBezTo>
                    <a:cubicBezTo>
                      <a:pt x="6783" y="1990"/>
                      <a:pt x="6671" y="1984"/>
                      <a:pt x="6558" y="1972"/>
                    </a:cubicBezTo>
                    <a:cubicBezTo>
                      <a:pt x="5773" y="1954"/>
                      <a:pt x="4479" y="1794"/>
                      <a:pt x="3299" y="1794"/>
                    </a:cubicBezTo>
                    <a:cubicBezTo>
                      <a:pt x="2454" y="1794"/>
                      <a:pt x="1668" y="1876"/>
                      <a:pt x="1168" y="2151"/>
                    </a:cubicBezTo>
                    <a:cubicBezTo>
                      <a:pt x="0" y="2810"/>
                      <a:pt x="60" y="4127"/>
                      <a:pt x="1138" y="4696"/>
                    </a:cubicBezTo>
                    <a:cubicBezTo>
                      <a:pt x="1784" y="5040"/>
                      <a:pt x="2513" y="5119"/>
                      <a:pt x="3265" y="5119"/>
                    </a:cubicBezTo>
                    <a:cubicBezTo>
                      <a:pt x="3908" y="5119"/>
                      <a:pt x="4568" y="5061"/>
                      <a:pt x="5206" y="5061"/>
                    </a:cubicBezTo>
                    <a:cubicBezTo>
                      <a:pt x="5968" y="5061"/>
                      <a:pt x="6699" y="5144"/>
                      <a:pt x="7336" y="5505"/>
                    </a:cubicBezTo>
                    <a:cubicBezTo>
                      <a:pt x="7815" y="5834"/>
                      <a:pt x="8234" y="6253"/>
                      <a:pt x="8624" y="6703"/>
                    </a:cubicBezTo>
                    <a:lnTo>
                      <a:pt x="8714" y="6762"/>
                    </a:lnTo>
                    <a:cubicBezTo>
                      <a:pt x="9133" y="7272"/>
                      <a:pt x="9702" y="7571"/>
                      <a:pt x="10331" y="7631"/>
                    </a:cubicBezTo>
                    <a:cubicBezTo>
                      <a:pt x="10869" y="7571"/>
                      <a:pt x="11379" y="7301"/>
                      <a:pt x="11708" y="6882"/>
                    </a:cubicBezTo>
                    <a:cubicBezTo>
                      <a:pt x="12247" y="6194"/>
                      <a:pt x="12307" y="5445"/>
                      <a:pt x="12576" y="4666"/>
                    </a:cubicBezTo>
                    <a:cubicBezTo>
                      <a:pt x="13025" y="3229"/>
                      <a:pt x="14073" y="894"/>
                      <a:pt x="12037" y="115"/>
                    </a:cubicBezTo>
                    <a:cubicBezTo>
                      <a:pt x="11789" y="38"/>
                      <a:pt x="11530" y="0"/>
                      <a:pt x="11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710;p38"/>
              <p:cNvSpPr/>
              <p:nvPr/>
            </p:nvSpPr>
            <p:spPr>
              <a:xfrm>
                <a:off x="3778125" y="1927625"/>
                <a:ext cx="1719525" cy="1595275"/>
              </a:xfrm>
              <a:custGeom>
                <a:avLst/>
                <a:gdLst/>
                <a:ahLst/>
                <a:cxnLst/>
                <a:rect l="l" t="t" r="r" b="b"/>
                <a:pathLst>
                  <a:path w="68781" h="63811" extrusionOk="0">
                    <a:moveTo>
                      <a:pt x="33423" y="0"/>
                    </a:moveTo>
                    <a:cubicBezTo>
                      <a:pt x="19030" y="0"/>
                      <a:pt x="5793" y="8977"/>
                      <a:pt x="1857" y="23454"/>
                    </a:cubicBezTo>
                    <a:cubicBezTo>
                      <a:pt x="1647" y="24233"/>
                      <a:pt x="1437" y="25011"/>
                      <a:pt x="1288" y="25820"/>
                    </a:cubicBezTo>
                    <a:cubicBezTo>
                      <a:pt x="120" y="31539"/>
                      <a:pt x="0" y="37527"/>
                      <a:pt x="1647" y="43157"/>
                    </a:cubicBezTo>
                    <a:cubicBezTo>
                      <a:pt x="5420" y="55823"/>
                      <a:pt x="19014" y="62590"/>
                      <a:pt x="31411" y="63698"/>
                    </a:cubicBezTo>
                    <a:cubicBezTo>
                      <a:pt x="32276" y="63774"/>
                      <a:pt x="33132" y="63811"/>
                      <a:pt x="33980" y="63811"/>
                    </a:cubicBezTo>
                    <a:cubicBezTo>
                      <a:pt x="45889" y="63811"/>
                      <a:pt x="55909" y="56471"/>
                      <a:pt x="60606" y="45373"/>
                    </a:cubicBezTo>
                    <a:cubicBezTo>
                      <a:pt x="68780" y="26029"/>
                      <a:pt x="60905" y="4171"/>
                      <a:pt x="39226" y="488"/>
                    </a:cubicBezTo>
                    <a:cubicBezTo>
                      <a:pt x="37284" y="160"/>
                      <a:pt x="35343" y="0"/>
                      <a:pt x="3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711;p38"/>
              <p:cNvSpPr/>
              <p:nvPr/>
            </p:nvSpPr>
            <p:spPr>
              <a:xfrm>
                <a:off x="3788600" y="2278150"/>
                <a:ext cx="1619950" cy="1244875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49795" extrusionOk="0">
                    <a:moveTo>
                      <a:pt x="59139" y="1"/>
                    </a:moveTo>
                    <a:cubicBezTo>
                      <a:pt x="59438" y="5930"/>
                      <a:pt x="58360" y="11829"/>
                      <a:pt x="56025" y="17248"/>
                    </a:cubicBezTo>
                    <a:cubicBezTo>
                      <a:pt x="51356" y="28346"/>
                      <a:pt x="41311" y="35686"/>
                      <a:pt x="29399" y="35686"/>
                    </a:cubicBezTo>
                    <a:cubicBezTo>
                      <a:pt x="28551" y="35686"/>
                      <a:pt x="27695" y="35649"/>
                      <a:pt x="26830" y="35574"/>
                    </a:cubicBezTo>
                    <a:cubicBezTo>
                      <a:pt x="16679" y="34675"/>
                      <a:pt x="5690" y="29944"/>
                      <a:pt x="0" y="21291"/>
                    </a:cubicBezTo>
                    <a:lnTo>
                      <a:pt x="0" y="21291"/>
                    </a:lnTo>
                    <a:cubicBezTo>
                      <a:pt x="90" y="23956"/>
                      <a:pt x="509" y="26591"/>
                      <a:pt x="1228" y="29136"/>
                    </a:cubicBezTo>
                    <a:cubicBezTo>
                      <a:pt x="4971" y="41802"/>
                      <a:pt x="18595" y="48569"/>
                      <a:pt x="30992" y="49677"/>
                    </a:cubicBezTo>
                    <a:cubicBezTo>
                      <a:pt x="31872" y="49756"/>
                      <a:pt x="32744" y="49795"/>
                      <a:pt x="33606" y="49795"/>
                    </a:cubicBezTo>
                    <a:cubicBezTo>
                      <a:pt x="45472" y="49795"/>
                      <a:pt x="55497" y="42434"/>
                      <a:pt x="60187" y="31352"/>
                    </a:cubicBezTo>
                    <a:cubicBezTo>
                      <a:pt x="64798" y="20482"/>
                      <a:pt x="64289" y="8804"/>
                      <a:pt x="59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712;p38"/>
              <p:cNvSpPr/>
              <p:nvPr/>
            </p:nvSpPr>
            <p:spPr>
              <a:xfrm>
                <a:off x="3854475" y="2557375"/>
                <a:ext cx="1532375" cy="965525"/>
              </a:xfrm>
              <a:custGeom>
                <a:avLst/>
                <a:gdLst/>
                <a:ahLst/>
                <a:cxnLst/>
                <a:rect l="l" t="t" r="r" b="b"/>
                <a:pathLst>
                  <a:path w="61295" h="38621" extrusionOk="0">
                    <a:moveTo>
                      <a:pt x="60366" y="1"/>
                    </a:moveTo>
                    <a:lnTo>
                      <a:pt x="60366" y="1"/>
                    </a:lnTo>
                    <a:cubicBezTo>
                      <a:pt x="60396" y="5181"/>
                      <a:pt x="59348" y="10301"/>
                      <a:pt x="57252" y="15032"/>
                    </a:cubicBezTo>
                    <a:cubicBezTo>
                      <a:pt x="52530" y="25877"/>
                      <a:pt x="42143" y="32997"/>
                      <a:pt x="29601" y="32997"/>
                    </a:cubicBezTo>
                    <a:cubicBezTo>
                      <a:pt x="28464" y="32997"/>
                      <a:pt x="27310" y="32938"/>
                      <a:pt x="26141" y="32819"/>
                    </a:cubicBezTo>
                    <a:cubicBezTo>
                      <a:pt x="16769" y="31861"/>
                      <a:pt x="6678" y="28088"/>
                      <a:pt x="0" y="21530"/>
                    </a:cubicBezTo>
                    <a:lnTo>
                      <a:pt x="0" y="21530"/>
                    </a:lnTo>
                    <a:cubicBezTo>
                      <a:pt x="5031" y="31890"/>
                      <a:pt x="17188" y="37490"/>
                      <a:pt x="28357" y="38508"/>
                    </a:cubicBezTo>
                    <a:cubicBezTo>
                      <a:pt x="29222" y="38584"/>
                      <a:pt x="30078" y="38621"/>
                      <a:pt x="30926" y="38621"/>
                    </a:cubicBezTo>
                    <a:cubicBezTo>
                      <a:pt x="42835" y="38621"/>
                      <a:pt x="52855" y="31281"/>
                      <a:pt x="57552" y="20183"/>
                    </a:cubicBezTo>
                    <a:cubicBezTo>
                      <a:pt x="60396" y="13475"/>
                      <a:pt x="61295" y="6469"/>
                      <a:pt x="60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713;p38"/>
              <p:cNvSpPr/>
              <p:nvPr/>
            </p:nvSpPr>
            <p:spPr>
              <a:xfrm>
                <a:off x="4399450" y="2082875"/>
                <a:ext cx="448425" cy="3963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15852" extrusionOk="0">
                    <a:moveTo>
                      <a:pt x="9277" y="0"/>
                    </a:moveTo>
                    <a:cubicBezTo>
                      <a:pt x="8317" y="0"/>
                      <a:pt x="7361" y="133"/>
                      <a:pt x="6438" y="416"/>
                    </a:cubicBezTo>
                    <a:cubicBezTo>
                      <a:pt x="3414" y="1314"/>
                      <a:pt x="869" y="3949"/>
                      <a:pt x="449" y="7093"/>
                    </a:cubicBezTo>
                    <a:cubicBezTo>
                      <a:pt x="0" y="10537"/>
                      <a:pt x="2276" y="14040"/>
                      <a:pt x="5480" y="15298"/>
                    </a:cubicBezTo>
                    <a:cubicBezTo>
                      <a:pt x="6446" y="15674"/>
                      <a:pt x="7472" y="15852"/>
                      <a:pt x="8500" y="15852"/>
                    </a:cubicBezTo>
                    <a:cubicBezTo>
                      <a:pt x="10912" y="15852"/>
                      <a:pt x="13340" y="14872"/>
                      <a:pt x="15062" y="13172"/>
                    </a:cubicBezTo>
                    <a:cubicBezTo>
                      <a:pt x="17008" y="11285"/>
                      <a:pt x="17936" y="7842"/>
                      <a:pt x="17517" y="5207"/>
                    </a:cubicBezTo>
                    <a:cubicBezTo>
                      <a:pt x="17278" y="3800"/>
                      <a:pt x="16739" y="2602"/>
                      <a:pt x="15541" y="1853"/>
                    </a:cubicBezTo>
                    <a:cubicBezTo>
                      <a:pt x="13668" y="688"/>
                      <a:pt x="11463" y="0"/>
                      <a:pt x="9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714;p38"/>
              <p:cNvSpPr/>
              <p:nvPr/>
            </p:nvSpPr>
            <p:spPr>
              <a:xfrm>
                <a:off x="4114225" y="229652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715;p38"/>
              <p:cNvSpPr/>
              <p:nvPr/>
            </p:nvSpPr>
            <p:spPr>
              <a:xfrm>
                <a:off x="4908475" y="2349550"/>
                <a:ext cx="9435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2" extrusionOk="0">
                    <a:moveTo>
                      <a:pt x="1873" y="1"/>
                    </a:moveTo>
                    <a:cubicBezTo>
                      <a:pt x="1809" y="1"/>
                      <a:pt x="1743" y="7"/>
                      <a:pt x="1678" y="20"/>
                    </a:cubicBezTo>
                    <a:cubicBezTo>
                      <a:pt x="809" y="199"/>
                      <a:pt x="150" y="888"/>
                      <a:pt x="61" y="1756"/>
                    </a:cubicBezTo>
                    <a:cubicBezTo>
                      <a:pt x="1" y="2774"/>
                      <a:pt x="929" y="3643"/>
                      <a:pt x="1737" y="4062"/>
                    </a:cubicBezTo>
                    <a:cubicBezTo>
                      <a:pt x="1968" y="4209"/>
                      <a:pt x="2228" y="4282"/>
                      <a:pt x="2497" y="4282"/>
                    </a:cubicBezTo>
                    <a:cubicBezTo>
                      <a:pt x="2612" y="4282"/>
                      <a:pt x="2729" y="4268"/>
                      <a:pt x="2845" y="4242"/>
                    </a:cubicBezTo>
                    <a:cubicBezTo>
                      <a:pt x="3175" y="4062"/>
                      <a:pt x="3444" y="3762"/>
                      <a:pt x="3564" y="3373"/>
                    </a:cubicBezTo>
                    <a:cubicBezTo>
                      <a:pt x="3774" y="2684"/>
                      <a:pt x="3744" y="1966"/>
                      <a:pt x="3444" y="1307"/>
                    </a:cubicBezTo>
                    <a:cubicBezTo>
                      <a:pt x="3170" y="704"/>
                      <a:pt x="2570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716;p38"/>
              <p:cNvSpPr/>
              <p:nvPr/>
            </p:nvSpPr>
            <p:spPr>
              <a:xfrm>
                <a:off x="4293900" y="2815175"/>
                <a:ext cx="94350" cy="1070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3" extrusionOk="0">
                    <a:moveTo>
                      <a:pt x="1872" y="1"/>
                    </a:moveTo>
                    <a:cubicBezTo>
                      <a:pt x="1808" y="1"/>
                      <a:pt x="1743" y="7"/>
                      <a:pt x="1677" y="19"/>
                    </a:cubicBezTo>
                    <a:cubicBezTo>
                      <a:pt x="809" y="199"/>
                      <a:pt x="150" y="888"/>
                      <a:pt x="60" y="1786"/>
                    </a:cubicBezTo>
                    <a:cubicBezTo>
                      <a:pt x="0" y="2774"/>
                      <a:pt x="928" y="3642"/>
                      <a:pt x="1737" y="4092"/>
                    </a:cubicBezTo>
                    <a:cubicBezTo>
                      <a:pt x="1964" y="4216"/>
                      <a:pt x="2220" y="4283"/>
                      <a:pt x="2485" y="4283"/>
                    </a:cubicBezTo>
                    <a:cubicBezTo>
                      <a:pt x="2604" y="4283"/>
                      <a:pt x="2724" y="4269"/>
                      <a:pt x="2845" y="4241"/>
                    </a:cubicBezTo>
                    <a:cubicBezTo>
                      <a:pt x="3204" y="4092"/>
                      <a:pt x="3444" y="3762"/>
                      <a:pt x="3563" y="3373"/>
                    </a:cubicBezTo>
                    <a:cubicBezTo>
                      <a:pt x="3773" y="2714"/>
                      <a:pt x="3743" y="1966"/>
                      <a:pt x="3474" y="1337"/>
                    </a:cubicBezTo>
                    <a:cubicBezTo>
                      <a:pt x="3172" y="706"/>
                      <a:pt x="2569" y="1"/>
                      <a:pt x="1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717;p38"/>
              <p:cNvSpPr/>
              <p:nvPr/>
            </p:nvSpPr>
            <p:spPr>
              <a:xfrm>
                <a:off x="4430875" y="2550825"/>
                <a:ext cx="220875" cy="178550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7142" extrusionOk="0">
                    <a:moveTo>
                      <a:pt x="4209" y="0"/>
                    </a:moveTo>
                    <a:cubicBezTo>
                      <a:pt x="2360" y="0"/>
                      <a:pt x="521" y="960"/>
                      <a:pt x="180" y="2868"/>
                    </a:cubicBezTo>
                    <a:cubicBezTo>
                      <a:pt x="1" y="4036"/>
                      <a:pt x="420" y="5263"/>
                      <a:pt x="1318" y="6042"/>
                    </a:cubicBezTo>
                    <a:cubicBezTo>
                      <a:pt x="2135" y="6785"/>
                      <a:pt x="3169" y="7142"/>
                      <a:pt x="4194" y="7142"/>
                    </a:cubicBezTo>
                    <a:cubicBezTo>
                      <a:pt x="5688" y="7142"/>
                      <a:pt x="7160" y="6385"/>
                      <a:pt x="7906" y="4964"/>
                    </a:cubicBezTo>
                    <a:cubicBezTo>
                      <a:pt x="8834" y="3107"/>
                      <a:pt x="7816" y="981"/>
                      <a:pt x="5930" y="293"/>
                    </a:cubicBezTo>
                    <a:cubicBezTo>
                      <a:pt x="5387" y="97"/>
                      <a:pt x="4797" y="0"/>
                      <a:pt x="4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718;p38"/>
              <p:cNvSpPr/>
              <p:nvPr/>
            </p:nvSpPr>
            <p:spPr>
              <a:xfrm>
                <a:off x="3938325" y="2753800"/>
                <a:ext cx="197650" cy="1745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8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92"/>
                      <a:pt x="419" y="4930"/>
                      <a:pt x="1258" y="5768"/>
                    </a:cubicBezTo>
                    <a:cubicBezTo>
                      <a:pt x="2076" y="6586"/>
                      <a:pt x="3103" y="6982"/>
                      <a:pt x="4084" y="6982"/>
                    </a:cubicBezTo>
                    <a:cubicBezTo>
                      <a:pt x="5364" y="6982"/>
                      <a:pt x="6567" y="6308"/>
                      <a:pt x="7127" y="5019"/>
                    </a:cubicBezTo>
                    <a:cubicBezTo>
                      <a:pt x="7905" y="3283"/>
                      <a:pt x="6857" y="1157"/>
                      <a:pt x="5120" y="378"/>
                    </a:cubicBezTo>
                    <a:cubicBezTo>
                      <a:pt x="4552" y="127"/>
                      <a:pt x="3931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719;p38"/>
              <p:cNvSpPr/>
              <p:nvPr/>
            </p:nvSpPr>
            <p:spPr>
              <a:xfrm>
                <a:off x="5035000" y="2936450"/>
                <a:ext cx="197650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5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62"/>
                      <a:pt x="419" y="4930"/>
                      <a:pt x="1258" y="5738"/>
                    </a:cubicBezTo>
                    <a:cubicBezTo>
                      <a:pt x="2076" y="6557"/>
                      <a:pt x="3103" y="6952"/>
                      <a:pt x="4084" y="6952"/>
                    </a:cubicBezTo>
                    <a:cubicBezTo>
                      <a:pt x="5365" y="6952"/>
                      <a:pt x="6567" y="6278"/>
                      <a:pt x="7127" y="4990"/>
                    </a:cubicBezTo>
                    <a:cubicBezTo>
                      <a:pt x="7905" y="3253"/>
                      <a:pt x="6857" y="1127"/>
                      <a:pt x="5120" y="378"/>
                    </a:cubicBezTo>
                    <a:cubicBezTo>
                      <a:pt x="4552" y="127"/>
                      <a:pt x="3932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720;p38"/>
              <p:cNvSpPr/>
              <p:nvPr/>
            </p:nvSpPr>
            <p:spPr>
              <a:xfrm>
                <a:off x="4804425" y="2548250"/>
                <a:ext cx="33315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5" extrusionOk="0">
                    <a:moveTo>
                      <a:pt x="6107" y="1"/>
                    </a:moveTo>
                    <a:cubicBezTo>
                      <a:pt x="4685" y="1"/>
                      <a:pt x="3307" y="562"/>
                      <a:pt x="2306" y="1564"/>
                    </a:cubicBezTo>
                    <a:cubicBezTo>
                      <a:pt x="1258" y="2612"/>
                      <a:pt x="689" y="4079"/>
                      <a:pt x="300" y="5516"/>
                    </a:cubicBezTo>
                    <a:cubicBezTo>
                      <a:pt x="90" y="6175"/>
                      <a:pt x="1" y="6893"/>
                      <a:pt x="31" y="7612"/>
                    </a:cubicBezTo>
                    <a:cubicBezTo>
                      <a:pt x="120" y="9169"/>
                      <a:pt x="1138" y="10547"/>
                      <a:pt x="2366" y="11535"/>
                    </a:cubicBezTo>
                    <a:cubicBezTo>
                      <a:pt x="3643" y="12562"/>
                      <a:pt x="5255" y="13254"/>
                      <a:pt x="6891" y="13254"/>
                    </a:cubicBezTo>
                    <a:cubicBezTo>
                      <a:pt x="7019" y="13254"/>
                      <a:pt x="7148" y="13250"/>
                      <a:pt x="7277" y="13241"/>
                    </a:cubicBezTo>
                    <a:cubicBezTo>
                      <a:pt x="12158" y="12852"/>
                      <a:pt x="13325" y="7552"/>
                      <a:pt x="11559" y="3779"/>
                    </a:cubicBezTo>
                    <a:cubicBezTo>
                      <a:pt x="10720" y="1893"/>
                      <a:pt x="9133" y="426"/>
                      <a:pt x="6947" y="66"/>
                    </a:cubicBezTo>
                    <a:cubicBezTo>
                      <a:pt x="6667" y="22"/>
                      <a:pt x="6387" y="1"/>
                      <a:pt x="6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721;p38"/>
              <p:cNvSpPr/>
              <p:nvPr/>
            </p:nvSpPr>
            <p:spPr>
              <a:xfrm>
                <a:off x="4094025" y="2973400"/>
                <a:ext cx="333150" cy="33142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7" extrusionOk="0">
                    <a:moveTo>
                      <a:pt x="6085" y="0"/>
                    </a:moveTo>
                    <a:cubicBezTo>
                      <a:pt x="4678" y="0"/>
                      <a:pt x="3326" y="545"/>
                      <a:pt x="2306" y="1565"/>
                    </a:cubicBezTo>
                    <a:cubicBezTo>
                      <a:pt x="1258" y="2613"/>
                      <a:pt x="689" y="4081"/>
                      <a:pt x="330" y="5518"/>
                    </a:cubicBezTo>
                    <a:cubicBezTo>
                      <a:pt x="120" y="6177"/>
                      <a:pt x="0" y="6895"/>
                      <a:pt x="30" y="7614"/>
                    </a:cubicBezTo>
                    <a:cubicBezTo>
                      <a:pt x="120" y="9171"/>
                      <a:pt x="1138" y="10548"/>
                      <a:pt x="2366" y="11537"/>
                    </a:cubicBezTo>
                    <a:cubicBezTo>
                      <a:pt x="3643" y="12564"/>
                      <a:pt x="5255" y="13256"/>
                      <a:pt x="6891" y="13256"/>
                    </a:cubicBezTo>
                    <a:cubicBezTo>
                      <a:pt x="7019" y="13256"/>
                      <a:pt x="7148" y="13252"/>
                      <a:pt x="7277" y="13243"/>
                    </a:cubicBezTo>
                    <a:cubicBezTo>
                      <a:pt x="12157" y="12854"/>
                      <a:pt x="13325" y="7554"/>
                      <a:pt x="11588" y="3781"/>
                    </a:cubicBezTo>
                    <a:cubicBezTo>
                      <a:pt x="10720" y="1895"/>
                      <a:pt x="9133" y="428"/>
                      <a:pt x="6947" y="68"/>
                    </a:cubicBezTo>
                    <a:cubicBezTo>
                      <a:pt x="6659" y="23"/>
                      <a:pt x="6371" y="0"/>
                      <a:pt x="6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722;p38"/>
              <p:cNvSpPr/>
              <p:nvPr/>
            </p:nvSpPr>
            <p:spPr>
              <a:xfrm>
                <a:off x="4244475" y="3292500"/>
                <a:ext cx="253800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15199" extrusionOk="0">
                    <a:moveTo>
                      <a:pt x="8714" y="0"/>
                    </a:moveTo>
                    <a:cubicBezTo>
                      <a:pt x="8475" y="30"/>
                      <a:pt x="8265" y="150"/>
                      <a:pt x="8116" y="360"/>
                    </a:cubicBezTo>
                    <a:cubicBezTo>
                      <a:pt x="7038" y="1497"/>
                      <a:pt x="6559" y="2965"/>
                      <a:pt x="6049" y="4432"/>
                    </a:cubicBezTo>
                    <a:cubicBezTo>
                      <a:pt x="5570" y="5809"/>
                      <a:pt x="4792" y="7037"/>
                      <a:pt x="4193" y="8384"/>
                    </a:cubicBezTo>
                    <a:cubicBezTo>
                      <a:pt x="3924" y="9133"/>
                      <a:pt x="3385" y="9762"/>
                      <a:pt x="2696" y="10151"/>
                    </a:cubicBezTo>
                    <a:cubicBezTo>
                      <a:pt x="2396" y="10301"/>
                      <a:pt x="2067" y="10361"/>
                      <a:pt x="1768" y="10480"/>
                    </a:cubicBezTo>
                    <a:cubicBezTo>
                      <a:pt x="899" y="10840"/>
                      <a:pt x="300" y="11618"/>
                      <a:pt x="181" y="12517"/>
                    </a:cubicBezTo>
                    <a:cubicBezTo>
                      <a:pt x="1" y="14702"/>
                      <a:pt x="2546" y="14732"/>
                      <a:pt x="4043" y="14942"/>
                    </a:cubicBezTo>
                    <a:cubicBezTo>
                      <a:pt x="4638" y="15030"/>
                      <a:pt x="5184" y="15199"/>
                      <a:pt x="5764" y="15199"/>
                    </a:cubicBezTo>
                    <a:cubicBezTo>
                      <a:pt x="5973" y="15199"/>
                      <a:pt x="6187" y="15177"/>
                      <a:pt x="6409" y="15122"/>
                    </a:cubicBezTo>
                    <a:cubicBezTo>
                      <a:pt x="6948" y="15032"/>
                      <a:pt x="7397" y="14702"/>
                      <a:pt x="7666" y="14223"/>
                    </a:cubicBezTo>
                    <a:cubicBezTo>
                      <a:pt x="7906" y="13624"/>
                      <a:pt x="7876" y="12966"/>
                      <a:pt x="7607" y="12397"/>
                    </a:cubicBezTo>
                    <a:lnTo>
                      <a:pt x="7577" y="12277"/>
                    </a:lnTo>
                    <a:cubicBezTo>
                      <a:pt x="7307" y="11738"/>
                      <a:pt x="7157" y="11169"/>
                      <a:pt x="7068" y="10600"/>
                    </a:cubicBezTo>
                    <a:cubicBezTo>
                      <a:pt x="6948" y="9013"/>
                      <a:pt x="8984" y="5210"/>
                      <a:pt x="9223" y="4492"/>
                    </a:cubicBezTo>
                    <a:cubicBezTo>
                      <a:pt x="9493" y="3653"/>
                      <a:pt x="9792" y="2815"/>
                      <a:pt x="10032" y="1947"/>
                    </a:cubicBezTo>
                    <a:cubicBezTo>
                      <a:pt x="10122" y="1707"/>
                      <a:pt x="10152" y="1408"/>
                      <a:pt x="10092" y="1138"/>
                    </a:cubicBezTo>
                    <a:cubicBezTo>
                      <a:pt x="10002" y="689"/>
                      <a:pt x="9583" y="389"/>
                      <a:pt x="9164" y="180"/>
                    </a:cubicBezTo>
                    <a:cubicBezTo>
                      <a:pt x="9044" y="90"/>
                      <a:pt x="8894" y="30"/>
                      <a:pt x="87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723;p38"/>
              <p:cNvSpPr/>
              <p:nvPr/>
            </p:nvSpPr>
            <p:spPr>
              <a:xfrm>
                <a:off x="4945150" y="3255775"/>
                <a:ext cx="3114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2458" h="14510" extrusionOk="0">
                    <a:moveTo>
                      <a:pt x="1520" y="0"/>
                    </a:moveTo>
                    <a:cubicBezTo>
                      <a:pt x="1147" y="0"/>
                      <a:pt x="769" y="201"/>
                      <a:pt x="450" y="421"/>
                    </a:cubicBezTo>
                    <a:cubicBezTo>
                      <a:pt x="300" y="481"/>
                      <a:pt x="181" y="601"/>
                      <a:pt x="91" y="721"/>
                    </a:cubicBezTo>
                    <a:cubicBezTo>
                      <a:pt x="1" y="960"/>
                      <a:pt x="1" y="1200"/>
                      <a:pt x="91" y="1409"/>
                    </a:cubicBezTo>
                    <a:cubicBezTo>
                      <a:pt x="600" y="2906"/>
                      <a:pt x="1678" y="4044"/>
                      <a:pt x="2726" y="5152"/>
                    </a:cubicBezTo>
                    <a:cubicBezTo>
                      <a:pt x="3744" y="6290"/>
                      <a:pt x="4403" y="7518"/>
                      <a:pt x="5331" y="8686"/>
                    </a:cubicBezTo>
                    <a:cubicBezTo>
                      <a:pt x="5840" y="9284"/>
                      <a:pt x="6139" y="10033"/>
                      <a:pt x="6169" y="10841"/>
                    </a:cubicBezTo>
                    <a:cubicBezTo>
                      <a:pt x="6169" y="11171"/>
                      <a:pt x="6050" y="11470"/>
                      <a:pt x="6020" y="11800"/>
                    </a:cubicBezTo>
                    <a:cubicBezTo>
                      <a:pt x="5900" y="12728"/>
                      <a:pt x="6319" y="13626"/>
                      <a:pt x="7068" y="14165"/>
                    </a:cubicBezTo>
                    <a:cubicBezTo>
                      <a:pt x="7436" y="14407"/>
                      <a:pt x="7780" y="14509"/>
                      <a:pt x="8102" y="14509"/>
                    </a:cubicBezTo>
                    <a:cubicBezTo>
                      <a:pt x="9376" y="14509"/>
                      <a:pt x="10303" y="12900"/>
                      <a:pt x="11020" y="11919"/>
                    </a:cubicBezTo>
                    <a:cubicBezTo>
                      <a:pt x="11529" y="11261"/>
                      <a:pt x="12068" y="10752"/>
                      <a:pt x="12308" y="9913"/>
                    </a:cubicBezTo>
                    <a:cubicBezTo>
                      <a:pt x="12457" y="9404"/>
                      <a:pt x="12398" y="8835"/>
                      <a:pt x="12098" y="8386"/>
                    </a:cubicBezTo>
                    <a:cubicBezTo>
                      <a:pt x="11679" y="7907"/>
                      <a:pt x="11080" y="7608"/>
                      <a:pt x="10451" y="7578"/>
                    </a:cubicBezTo>
                    <a:lnTo>
                      <a:pt x="10361" y="7518"/>
                    </a:lnTo>
                    <a:cubicBezTo>
                      <a:pt x="9763" y="7488"/>
                      <a:pt x="9194" y="7368"/>
                      <a:pt x="8655" y="7188"/>
                    </a:cubicBezTo>
                    <a:cubicBezTo>
                      <a:pt x="7187" y="6530"/>
                      <a:pt x="4792" y="2906"/>
                      <a:pt x="4283" y="2397"/>
                    </a:cubicBezTo>
                    <a:cubicBezTo>
                      <a:pt x="3684" y="1739"/>
                      <a:pt x="3085" y="1080"/>
                      <a:pt x="2426" y="481"/>
                    </a:cubicBezTo>
                    <a:cubicBezTo>
                      <a:pt x="2247" y="271"/>
                      <a:pt x="2007" y="122"/>
                      <a:pt x="1768" y="32"/>
                    </a:cubicBezTo>
                    <a:cubicBezTo>
                      <a:pt x="1686" y="10"/>
                      <a:pt x="1603" y="0"/>
                      <a:pt x="15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724;p38"/>
              <p:cNvSpPr/>
              <p:nvPr/>
            </p:nvSpPr>
            <p:spPr>
              <a:xfrm>
                <a:off x="5128575" y="2006325"/>
                <a:ext cx="40950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11054" extrusionOk="0">
                    <a:moveTo>
                      <a:pt x="10704" y="1"/>
                    </a:moveTo>
                    <a:cubicBezTo>
                      <a:pt x="10447" y="1"/>
                      <a:pt x="10187" y="53"/>
                      <a:pt x="9941" y="154"/>
                    </a:cubicBezTo>
                    <a:cubicBezTo>
                      <a:pt x="9402" y="484"/>
                      <a:pt x="9043" y="1023"/>
                      <a:pt x="8893" y="1651"/>
                    </a:cubicBezTo>
                    <a:lnTo>
                      <a:pt x="8863" y="1771"/>
                    </a:lnTo>
                    <a:cubicBezTo>
                      <a:pt x="8774" y="2340"/>
                      <a:pt x="8564" y="2909"/>
                      <a:pt x="8294" y="3418"/>
                    </a:cubicBezTo>
                    <a:cubicBezTo>
                      <a:pt x="7426" y="4766"/>
                      <a:pt x="3503" y="6592"/>
                      <a:pt x="2905" y="7011"/>
                    </a:cubicBezTo>
                    <a:cubicBezTo>
                      <a:pt x="2186" y="7520"/>
                      <a:pt x="1467" y="8029"/>
                      <a:pt x="749" y="8598"/>
                    </a:cubicBezTo>
                    <a:cubicBezTo>
                      <a:pt x="509" y="8748"/>
                      <a:pt x="329" y="8928"/>
                      <a:pt x="210" y="9197"/>
                    </a:cubicBezTo>
                    <a:cubicBezTo>
                      <a:pt x="0" y="9616"/>
                      <a:pt x="210" y="10095"/>
                      <a:pt x="359" y="10515"/>
                    </a:cubicBezTo>
                    <a:cubicBezTo>
                      <a:pt x="419" y="10664"/>
                      <a:pt x="509" y="10814"/>
                      <a:pt x="629" y="10934"/>
                    </a:cubicBezTo>
                    <a:cubicBezTo>
                      <a:pt x="769" y="11014"/>
                      <a:pt x="922" y="11054"/>
                      <a:pt x="1079" y="11054"/>
                    </a:cubicBezTo>
                    <a:cubicBezTo>
                      <a:pt x="1158" y="11054"/>
                      <a:pt x="1238" y="11044"/>
                      <a:pt x="1318" y="11024"/>
                    </a:cubicBezTo>
                    <a:cubicBezTo>
                      <a:pt x="2875" y="10754"/>
                      <a:pt x="4132" y="9826"/>
                      <a:pt x="5420" y="8958"/>
                    </a:cubicBezTo>
                    <a:cubicBezTo>
                      <a:pt x="6677" y="8119"/>
                      <a:pt x="7965" y="7640"/>
                      <a:pt x="9253" y="6921"/>
                    </a:cubicBezTo>
                    <a:cubicBezTo>
                      <a:pt x="9827" y="6547"/>
                      <a:pt x="10463" y="6360"/>
                      <a:pt x="11110" y="6360"/>
                    </a:cubicBezTo>
                    <a:cubicBezTo>
                      <a:pt x="11239" y="6360"/>
                      <a:pt x="11369" y="6368"/>
                      <a:pt x="11498" y="6382"/>
                    </a:cubicBezTo>
                    <a:cubicBezTo>
                      <a:pt x="11828" y="6442"/>
                      <a:pt x="12127" y="6592"/>
                      <a:pt x="12457" y="6682"/>
                    </a:cubicBezTo>
                    <a:cubicBezTo>
                      <a:pt x="12674" y="6740"/>
                      <a:pt x="12895" y="6768"/>
                      <a:pt x="13114" y="6768"/>
                    </a:cubicBezTo>
                    <a:cubicBezTo>
                      <a:pt x="13800" y="6768"/>
                      <a:pt x="14465" y="6492"/>
                      <a:pt x="14942" y="5993"/>
                    </a:cubicBezTo>
                    <a:cubicBezTo>
                      <a:pt x="16379" y="4346"/>
                      <a:pt x="14373" y="2789"/>
                      <a:pt x="13295" y="1741"/>
                    </a:cubicBezTo>
                    <a:cubicBezTo>
                      <a:pt x="12726" y="1142"/>
                      <a:pt x="12307" y="514"/>
                      <a:pt x="11498" y="184"/>
                    </a:cubicBezTo>
                    <a:cubicBezTo>
                      <a:pt x="11251" y="60"/>
                      <a:pt x="10979" y="1"/>
                      <a:pt x="107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725;p38"/>
              <p:cNvSpPr/>
              <p:nvPr/>
            </p:nvSpPr>
            <p:spPr>
              <a:xfrm>
                <a:off x="4925700" y="1770725"/>
                <a:ext cx="285975" cy="37122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4849" extrusionOk="0">
                    <a:moveTo>
                      <a:pt x="5482" y="1"/>
                    </a:moveTo>
                    <a:cubicBezTo>
                      <a:pt x="5364" y="1"/>
                      <a:pt x="5244" y="9"/>
                      <a:pt x="5121" y="26"/>
                    </a:cubicBezTo>
                    <a:cubicBezTo>
                      <a:pt x="4552" y="86"/>
                      <a:pt x="4073" y="356"/>
                      <a:pt x="3743" y="805"/>
                    </a:cubicBezTo>
                    <a:cubicBezTo>
                      <a:pt x="3474" y="1374"/>
                      <a:pt x="3414" y="2033"/>
                      <a:pt x="3624" y="2631"/>
                    </a:cubicBezTo>
                    <a:lnTo>
                      <a:pt x="3683" y="2751"/>
                    </a:lnTo>
                    <a:cubicBezTo>
                      <a:pt x="3863" y="3290"/>
                      <a:pt x="3983" y="3889"/>
                      <a:pt x="4013" y="4458"/>
                    </a:cubicBezTo>
                    <a:cubicBezTo>
                      <a:pt x="3983" y="6075"/>
                      <a:pt x="1528" y="9638"/>
                      <a:pt x="1258" y="10327"/>
                    </a:cubicBezTo>
                    <a:cubicBezTo>
                      <a:pt x="869" y="11135"/>
                      <a:pt x="509" y="11944"/>
                      <a:pt x="180" y="12782"/>
                    </a:cubicBezTo>
                    <a:cubicBezTo>
                      <a:pt x="60" y="13022"/>
                      <a:pt x="0" y="13291"/>
                      <a:pt x="30" y="13561"/>
                    </a:cubicBezTo>
                    <a:cubicBezTo>
                      <a:pt x="60" y="14040"/>
                      <a:pt x="480" y="14369"/>
                      <a:pt x="839" y="14639"/>
                    </a:cubicBezTo>
                    <a:cubicBezTo>
                      <a:pt x="959" y="14729"/>
                      <a:pt x="1108" y="14818"/>
                      <a:pt x="1288" y="14848"/>
                    </a:cubicBezTo>
                    <a:cubicBezTo>
                      <a:pt x="1528" y="14848"/>
                      <a:pt x="1767" y="14729"/>
                      <a:pt x="1917" y="14549"/>
                    </a:cubicBezTo>
                    <a:cubicBezTo>
                      <a:pt x="3115" y="13531"/>
                      <a:pt x="3743" y="12094"/>
                      <a:pt x="4402" y="10716"/>
                    </a:cubicBezTo>
                    <a:cubicBezTo>
                      <a:pt x="5031" y="9369"/>
                      <a:pt x="5899" y="8261"/>
                      <a:pt x="6648" y="6973"/>
                    </a:cubicBezTo>
                    <a:cubicBezTo>
                      <a:pt x="6977" y="6255"/>
                      <a:pt x="7576" y="5686"/>
                      <a:pt x="8295" y="5356"/>
                    </a:cubicBezTo>
                    <a:cubicBezTo>
                      <a:pt x="8624" y="5236"/>
                      <a:pt x="8954" y="5207"/>
                      <a:pt x="9253" y="5117"/>
                    </a:cubicBezTo>
                    <a:cubicBezTo>
                      <a:pt x="10151" y="4877"/>
                      <a:pt x="10840" y="4159"/>
                      <a:pt x="11050" y="3230"/>
                    </a:cubicBezTo>
                    <a:cubicBezTo>
                      <a:pt x="11439" y="1104"/>
                      <a:pt x="8924" y="805"/>
                      <a:pt x="7456" y="446"/>
                    </a:cubicBezTo>
                    <a:cubicBezTo>
                      <a:pt x="6767" y="267"/>
                      <a:pt x="6164" y="1"/>
                      <a:pt x="54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726;p38"/>
              <p:cNvSpPr/>
              <p:nvPr/>
            </p:nvSpPr>
            <p:spPr>
              <a:xfrm>
                <a:off x="3735450" y="3131400"/>
                <a:ext cx="324900" cy="354325"/>
              </a:xfrm>
              <a:custGeom>
                <a:avLst/>
                <a:gdLst/>
                <a:ahLst/>
                <a:cxnLst/>
                <a:rect l="l" t="t" r="r" b="b"/>
                <a:pathLst>
                  <a:path w="12996" h="14173" extrusionOk="0">
                    <a:moveTo>
                      <a:pt x="11795" y="1"/>
                    </a:moveTo>
                    <a:cubicBezTo>
                      <a:pt x="11587" y="1"/>
                      <a:pt x="11386" y="86"/>
                      <a:pt x="11229" y="216"/>
                    </a:cubicBezTo>
                    <a:cubicBezTo>
                      <a:pt x="9912" y="1084"/>
                      <a:pt x="9103" y="2402"/>
                      <a:pt x="8265" y="3689"/>
                    </a:cubicBezTo>
                    <a:cubicBezTo>
                      <a:pt x="7486" y="4947"/>
                      <a:pt x="6438" y="5935"/>
                      <a:pt x="5540" y="7103"/>
                    </a:cubicBezTo>
                    <a:cubicBezTo>
                      <a:pt x="5091" y="7762"/>
                      <a:pt x="4432" y="8241"/>
                      <a:pt x="3683" y="8480"/>
                    </a:cubicBezTo>
                    <a:cubicBezTo>
                      <a:pt x="3354" y="8540"/>
                      <a:pt x="3025" y="8540"/>
                      <a:pt x="2695" y="8600"/>
                    </a:cubicBezTo>
                    <a:cubicBezTo>
                      <a:pt x="1767" y="8720"/>
                      <a:pt x="989" y="9319"/>
                      <a:pt x="659" y="10187"/>
                    </a:cubicBezTo>
                    <a:cubicBezTo>
                      <a:pt x="0" y="12283"/>
                      <a:pt x="2456" y="12912"/>
                      <a:pt x="3863" y="13451"/>
                    </a:cubicBezTo>
                    <a:cubicBezTo>
                      <a:pt x="4612" y="13750"/>
                      <a:pt x="5270" y="14170"/>
                      <a:pt x="6109" y="14170"/>
                    </a:cubicBezTo>
                    <a:cubicBezTo>
                      <a:pt x="6143" y="14171"/>
                      <a:pt x="6176" y="14172"/>
                      <a:pt x="6210" y="14172"/>
                    </a:cubicBezTo>
                    <a:cubicBezTo>
                      <a:pt x="6715" y="14172"/>
                      <a:pt x="7209" y="13964"/>
                      <a:pt x="7546" y="13571"/>
                    </a:cubicBezTo>
                    <a:cubicBezTo>
                      <a:pt x="7905" y="13062"/>
                      <a:pt x="8055" y="12433"/>
                      <a:pt x="7935" y="11804"/>
                    </a:cubicBezTo>
                    <a:lnTo>
                      <a:pt x="7935" y="11654"/>
                    </a:lnTo>
                    <a:cubicBezTo>
                      <a:pt x="7816" y="11085"/>
                      <a:pt x="7756" y="10516"/>
                      <a:pt x="7816" y="9918"/>
                    </a:cubicBezTo>
                    <a:cubicBezTo>
                      <a:pt x="8085" y="8331"/>
                      <a:pt x="10960" y="5127"/>
                      <a:pt x="11349" y="4498"/>
                    </a:cubicBezTo>
                    <a:cubicBezTo>
                      <a:pt x="11798" y="3749"/>
                      <a:pt x="12277" y="3001"/>
                      <a:pt x="12696" y="2192"/>
                    </a:cubicBezTo>
                    <a:cubicBezTo>
                      <a:pt x="12846" y="1983"/>
                      <a:pt x="12936" y="1713"/>
                      <a:pt x="12996" y="1444"/>
                    </a:cubicBezTo>
                    <a:cubicBezTo>
                      <a:pt x="12996" y="995"/>
                      <a:pt x="12637" y="605"/>
                      <a:pt x="12307" y="276"/>
                    </a:cubicBezTo>
                    <a:cubicBezTo>
                      <a:pt x="12187" y="156"/>
                      <a:pt x="12068" y="66"/>
                      <a:pt x="11888" y="6"/>
                    </a:cubicBezTo>
                    <a:cubicBezTo>
                      <a:pt x="11857" y="3"/>
                      <a:pt x="11826" y="1"/>
                      <a:pt x="117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727;p38"/>
              <p:cNvSpPr/>
              <p:nvPr/>
            </p:nvSpPr>
            <p:spPr>
              <a:xfrm>
                <a:off x="3582725" y="2948925"/>
                <a:ext cx="41400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0655" extrusionOk="0">
                    <a:moveTo>
                      <a:pt x="15535" y="0"/>
                    </a:moveTo>
                    <a:cubicBezTo>
                      <a:pt x="15457" y="0"/>
                      <a:pt x="15378" y="10"/>
                      <a:pt x="15302" y="29"/>
                    </a:cubicBezTo>
                    <a:cubicBezTo>
                      <a:pt x="13745" y="239"/>
                      <a:pt x="12457" y="1107"/>
                      <a:pt x="11140" y="1916"/>
                    </a:cubicBezTo>
                    <a:cubicBezTo>
                      <a:pt x="9882" y="2694"/>
                      <a:pt x="8505" y="3143"/>
                      <a:pt x="7217" y="3802"/>
                    </a:cubicBezTo>
                    <a:cubicBezTo>
                      <a:pt x="6703" y="4115"/>
                      <a:pt x="6122" y="4278"/>
                      <a:pt x="5536" y="4278"/>
                    </a:cubicBezTo>
                    <a:cubicBezTo>
                      <a:pt x="5338" y="4278"/>
                      <a:pt x="5139" y="4259"/>
                      <a:pt x="4942" y="4221"/>
                    </a:cubicBezTo>
                    <a:cubicBezTo>
                      <a:pt x="4612" y="4161"/>
                      <a:pt x="4313" y="4012"/>
                      <a:pt x="3983" y="3922"/>
                    </a:cubicBezTo>
                    <a:cubicBezTo>
                      <a:pt x="3732" y="3835"/>
                      <a:pt x="3473" y="3794"/>
                      <a:pt x="3216" y="3794"/>
                    </a:cubicBezTo>
                    <a:cubicBezTo>
                      <a:pt x="2586" y="3794"/>
                      <a:pt x="1966" y="4044"/>
                      <a:pt x="1498" y="4491"/>
                    </a:cubicBezTo>
                    <a:cubicBezTo>
                      <a:pt x="1" y="6078"/>
                      <a:pt x="1947" y="7695"/>
                      <a:pt x="2995" y="8832"/>
                    </a:cubicBezTo>
                    <a:cubicBezTo>
                      <a:pt x="3534" y="9431"/>
                      <a:pt x="3924" y="10060"/>
                      <a:pt x="4732" y="10449"/>
                    </a:cubicBezTo>
                    <a:cubicBezTo>
                      <a:pt x="5006" y="10586"/>
                      <a:pt x="5299" y="10655"/>
                      <a:pt x="5595" y="10655"/>
                    </a:cubicBezTo>
                    <a:cubicBezTo>
                      <a:pt x="5817" y="10655"/>
                      <a:pt x="6041" y="10616"/>
                      <a:pt x="6259" y="10539"/>
                    </a:cubicBezTo>
                    <a:cubicBezTo>
                      <a:pt x="6828" y="10210"/>
                      <a:pt x="7217" y="9671"/>
                      <a:pt x="7367" y="9072"/>
                    </a:cubicBezTo>
                    <a:lnTo>
                      <a:pt x="7397" y="8982"/>
                    </a:lnTo>
                    <a:cubicBezTo>
                      <a:pt x="7517" y="8383"/>
                      <a:pt x="7756" y="7844"/>
                      <a:pt x="8026" y="7335"/>
                    </a:cubicBezTo>
                    <a:cubicBezTo>
                      <a:pt x="8954" y="6018"/>
                      <a:pt x="12936" y="4341"/>
                      <a:pt x="13565" y="3982"/>
                    </a:cubicBezTo>
                    <a:cubicBezTo>
                      <a:pt x="14314" y="3503"/>
                      <a:pt x="15062" y="3023"/>
                      <a:pt x="15781" y="2484"/>
                    </a:cubicBezTo>
                    <a:cubicBezTo>
                      <a:pt x="16021" y="2335"/>
                      <a:pt x="16200" y="2125"/>
                      <a:pt x="16350" y="1916"/>
                    </a:cubicBezTo>
                    <a:cubicBezTo>
                      <a:pt x="16560" y="1496"/>
                      <a:pt x="16410" y="987"/>
                      <a:pt x="16260" y="568"/>
                    </a:cubicBezTo>
                    <a:cubicBezTo>
                      <a:pt x="16200" y="388"/>
                      <a:pt x="16110" y="269"/>
                      <a:pt x="15991" y="149"/>
                    </a:cubicBezTo>
                    <a:cubicBezTo>
                      <a:pt x="15868" y="47"/>
                      <a:pt x="15703" y="0"/>
                      <a:pt x="15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728;p38"/>
              <p:cNvSpPr/>
              <p:nvPr/>
            </p:nvSpPr>
            <p:spPr>
              <a:xfrm>
                <a:off x="4621775" y="1750125"/>
                <a:ext cx="1969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12554" extrusionOk="0">
                    <a:moveTo>
                      <a:pt x="5531" y="1"/>
                    </a:moveTo>
                    <a:cubicBezTo>
                      <a:pt x="4785" y="1"/>
                      <a:pt x="3984" y="163"/>
                      <a:pt x="3354" y="251"/>
                    </a:cubicBezTo>
                    <a:cubicBezTo>
                      <a:pt x="2546" y="371"/>
                      <a:pt x="1797" y="311"/>
                      <a:pt x="1048" y="731"/>
                    </a:cubicBezTo>
                    <a:cubicBezTo>
                      <a:pt x="539" y="1000"/>
                      <a:pt x="180" y="1419"/>
                      <a:pt x="60" y="1958"/>
                    </a:cubicBezTo>
                    <a:cubicBezTo>
                      <a:pt x="0" y="2587"/>
                      <a:pt x="210" y="3216"/>
                      <a:pt x="629" y="3695"/>
                    </a:cubicBezTo>
                    <a:lnTo>
                      <a:pt x="689" y="3785"/>
                    </a:lnTo>
                    <a:cubicBezTo>
                      <a:pt x="1078" y="4234"/>
                      <a:pt x="1408" y="4743"/>
                      <a:pt x="1647" y="5252"/>
                    </a:cubicBezTo>
                    <a:cubicBezTo>
                      <a:pt x="2336" y="7198"/>
                      <a:pt x="749" y="9534"/>
                      <a:pt x="1408" y="11510"/>
                    </a:cubicBezTo>
                    <a:cubicBezTo>
                      <a:pt x="1614" y="12180"/>
                      <a:pt x="2135" y="12554"/>
                      <a:pt x="2700" y="12554"/>
                    </a:cubicBezTo>
                    <a:cubicBezTo>
                      <a:pt x="3120" y="12554"/>
                      <a:pt x="3565" y="12347"/>
                      <a:pt x="3923" y="11899"/>
                    </a:cubicBezTo>
                    <a:cubicBezTo>
                      <a:pt x="4761" y="10821"/>
                      <a:pt x="4821" y="7977"/>
                      <a:pt x="5001" y="6629"/>
                    </a:cubicBezTo>
                    <a:cubicBezTo>
                      <a:pt x="5061" y="5821"/>
                      <a:pt x="5390" y="5072"/>
                      <a:pt x="5959" y="4503"/>
                    </a:cubicBezTo>
                    <a:cubicBezTo>
                      <a:pt x="6199" y="4294"/>
                      <a:pt x="6498" y="4144"/>
                      <a:pt x="6768" y="3935"/>
                    </a:cubicBezTo>
                    <a:cubicBezTo>
                      <a:pt x="7516" y="3366"/>
                      <a:pt x="7876" y="2467"/>
                      <a:pt x="7726" y="1539"/>
                    </a:cubicBezTo>
                    <a:cubicBezTo>
                      <a:pt x="7483" y="308"/>
                      <a:pt x="6558" y="1"/>
                      <a:pt x="5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729;p38"/>
              <p:cNvSpPr/>
              <p:nvPr/>
            </p:nvSpPr>
            <p:spPr>
              <a:xfrm>
                <a:off x="3986975" y="1891100"/>
                <a:ext cx="243125" cy="30862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12345" extrusionOk="0">
                    <a:moveTo>
                      <a:pt x="4655" y="1"/>
                    </a:moveTo>
                    <a:cubicBezTo>
                      <a:pt x="3428" y="1"/>
                      <a:pt x="2406" y="1457"/>
                      <a:pt x="1617" y="2338"/>
                    </a:cubicBezTo>
                    <a:cubicBezTo>
                      <a:pt x="1078" y="2967"/>
                      <a:pt x="479" y="3416"/>
                      <a:pt x="180" y="4224"/>
                    </a:cubicBezTo>
                    <a:cubicBezTo>
                      <a:pt x="0" y="4703"/>
                      <a:pt x="0" y="5272"/>
                      <a:pt x="270" y="5781"/>
                    </a:cubicBezTo>
                    <a:cubicBezTo>
                      <a:pt x="629" y="6290"/>
                      <a:pt x="1198" y="6650"/>
                      <a:pt x="1827" y="6740"/>
                    </a:cubicBezTo>
                    <a:lnTo>
                      <a:pt x="1947" y="6769"/>
                    </a:lnTo>
                    <a:cubicBezTo>
                      <a:pt x="2516" y="6829"/>
                      <a:pt x="3085" y="7009"/>
                      <a:pt x="3624" y="7249"/>
                    </a:cubicBezTo>
                    <a:cubicBezTo>
                      <a:pt x="5420" y="8237"/>
                      <a:pt x="5750" y="11051"/>
                      <a:pt x="7516" y="12099"/>
                    </a:cubicBezTo>
                    <a:cubicBezTo>
                      <a:pt x="7802" y="12266"/>
                      <a:pt x="8092" y="12344"/>
                      <a:pt x="8363" y="12344"/>
                    </a:cubicBezTo>
                    <a:cubicBezTo>
                      <a:pt x="9115" y="12344"/>
                      <a:pt x="9724" y="11742"/>
                      <a:pt x="9702" y="10752"/>
                    </a:cubicBezTo>
                    <a:cubicBezTo>
                      <a:pt x="9642" y="9404"/>
                      <a:pt x="7786" y="7219"/>
                      <a:pt x="7037" y="6051"/>
                    </a:cubicBezTo>
                    <a:cubicBezTo>
                      <a:pt x="6558" y="5422"/>
                      <a:pt x="6348" y="4643"/>
                      <a:pt x="6378" y="3835"/>
                    </a:cubicBezTo>
                    <a:cubicBezTo>
                      <a:pt x="6438" y="3506"/>
                      <a:pt x="6558" y="3206"/>
                      <a:pt x="6618" y="2877"/>
                    </a:cubicBezTo>
                    <a:cubicBezTo>
                      <a:pt x="6798" y="1979"/>
                      <a:pt x="6468" y="1020"/>
                      <a:pt x="5779" y="421"/>
                    </a:cubicBezTo>
                    <a:cubicBezTo>
                      <a:pt x="5388" y="124"/>
                      <a:pt x="5013" y="1"/>
                      <a:pt x="4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730;p38"/>
              <p:cNvSpPr/>
              <p:nvPr/>
            </p:nvSpPr>
            <p:spPr>
              <a:xfrm>
                <a:off x="3594725" y="2521900"/>
                <a:ext cx="333125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7701" extrusionOk="0">
                    <a:moveTo>
                      <a:pt x="2427" y="1"/>
                    </a:moveTo>
                    <a:cubicBezTo>
                      <a:pt x="2347" y="1"/>
                      <a:pt x="2266" y="4"/>
                      <a:pt x="2186" y="13"/>
                    </a:cubicBezTo>
                    <a:cubicBezTo>
                      <a:pt x="0" y="312"/>
                      <a:pt x="539" y="2797"/>
                      <a:pt x="659" y="4324"/>
                    </a:cubicBezTo>
                    <a:cubicBezTo>
                      <a:pt x="719" y="5133"/>
                      <a:pt x="629" y="5881"/>
                      <a:pt x="1018" y="6660"/>
                    </a:cubicBezTo>
                    <a:cubicBezTo>
                      <a:pt x="1258" y="7139"/>
                      <a:pt x="1647" y="7528"/>
                      <a:pt x="2186" y="7678"/>
                    </a:cubicBezTo>
                    <a:cubicBezTo>
                      <a:pt x="2289" y="7693"/>
                      <a:pt x="2393" y="7701"/>
                      <a:pt x="2498" y="7701"/>
                    </a:cubicBezTo>
                    <a:cubicBezTo>
                      <a:pt x="3006" y="7701"/>
                      <a:pt x="3526" y="7527"/>
                      <a:pt x="3923" y="7229"/>
                    </a:cubicBezTo>
                    <a:lnTo>
                      <a:pt x="4042" y="7169"/>
                    </a:lnTo>
                    <a:cubicBezTo>
                      <a:pt x="4492" y="6810"/>
                      <a:pt x="5031" y="6510"/>
                      <a:pt x="5570" y="6301"/>
                    </a:cubicBezTo>
                    <a:cubicBezTo>
                      <a:pt x="5872" y="6209"/>
                      <a:pt x="6180" y="6171"/>
                      <a:pt x="6492" y="6171"/>
                    </a:cubicBezTo>
                    <a:cubicBezTo>
                      <a:pt x="7934" y="6171"/>
                      <a:pt x="9461" y="6976"/>
                      <a:pt x="10915" y="6976"/>
                    </a:cubicBezTo>
                    <a:cubicBezTo>
                      <a:pt x="11203" y="6976"/>
                      <a:pt x="11487" y="6945"/>
                      <a:pt x="11768" y="6870"/>
                    </a:cubicBezTo>
                    <a:cubicBezTo>
                      <a:pt x="12966" y="6570"/>
                      <a:pt x="13325" y="5283"/>
                      <a:pt x="12307" y="4384"/>
                    </a:cubicBezTo>
                    <a:cubicBezTo>
                      <a:pt x="11289" y="3486"/>
                      <a:pt x="8444" y="3276"/>
                      <a:pt x="7097" y="3007"/>
                    </a:cubicBezTo>
                    <a:cubicBezTo>
                      <a:pt x="6318" y="2917"/>
                      <a:pt x="5599" y="2528"/>
                      <a:pt x="5060" y="1959"/>
                    </a:cubicBezTo>
                    <a:cubicBezTo>
                      <a:pt x="4851" y="1689"/>
                      <a:pt x="4701" y="1390"/>
                      <a:pt x="4521" y="1120"/>
                    </a:cubicBezTo>
                    <a:cubicBezTo>
                      <a:pt x="4031" y="411"/>
                      <a:pt x="3242" y="1"/>
                      <a:pt x="24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731;p38"/>
              <p:cNvSpPr/>
              <p:nvPr/>
            </p:nvSpPr>
            <p:spPr>
              <a:xfrm>
                <a:off x="4653950" y="3372900"/>
                <a:ext cx="196925" cy="3040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161" extrusionOk="0">
                    <a:moveTo>
                      <a:pt x="1734" y="0"/>
                    </a:moveTo>
                    <a:cubicBezTo>
                      <a:pt x="1113" y="0"/>
                      <a:pt x="569" y="451"/>
                      <a:pt x="420" y="1216"/>
                    </a:cubicBezTo>
                    <a:cubicBezTo>
                      <a:pt x="1" y="3252"/>
                      <a:pt x="1857" y="5378"/>
                      <a:pt x="1378" y="7384"/>
                    </a:cubicBezTo>
                    <a:cubicBezTo>
                      <a:pt x="1199" y="7923"/>
                      <a:pt x="929" y="8462"/>
                      <a:pt x="600" y="8941"/>
                    </a:cubicBezTo>
                    <a:lnTo>
                      <a:pt x="540" y="9031"/>
                    </a:lnTo>
                    <a:cubicBezTo>
                      <a:pt x="181" y="9540"/>
                      <a:pt x="31" y="10199"/>
                      <a:pt x="181" y="10828"/>
                    </a:cubicBezTo>
                    <a:cubicBezTo>
                      <a:pt x="360" y="11337"/>
                      <a:pt x="779" y="11726"/>
                      <a:pt x="1289" y="11906"/>
                    </a:cubicBezTo>
                    <a:cubicBezTo>
                      <a:pt x="1757" y="12096"/>
                      <a:pt x="2205" y="12136"/>
                      <a:pt x="2656" y="12136"/>
                    </a:cubicBezTo>
                    <a:cubicBezTo>
                      <a:pt x="2984" y="12136"/>
                      <a:pt x="3314" y="12115"/>
                      <a:pt x="3654" y="12115"/>
                    </a:cubicBezTo>
                    <a:cubicBezTo>
                      <a:pt x="4083" y="12124"/>
                      <a:pt x="4591" y="12160"/>
                      <a:pt x="5103" y="12160"/>
                    </a:cubicBezTo>
                    <a:cubicBezTo>
                      <a:pt x="6411" y="12160"/>
                      <a:pt x="7747" y="11920"/>
                      <a:pt x="7876" y="10349"/>
                    </a:cubicBezTo>
                    <a:cubicBezTo>
                      <a:pt x="7876" y="9420"/>
                      <a:pt x="7427" y="8552"/>
                      <a:pt x="6618" y="8103"/>
                    </a:cubicBezTo>
                    <a:cubicBezTo>
                      <a:pt x="6349" y="7923"/>
                      <a:pt x="6020" y="7803"/>
                      <a:pt x="5750" y="7624"/>
                    </a:cubicBezTo>
                    <a:cubicBezTo>
                      <a:pt x="5151" y="7115"/>
                      <a:pt x="4702" y="6426"/>
                      <a:pt x="4552" y="5647"/>
                    </a:cubicBezTo>
                    <a:cubicBezTo>
                      <a:pt x="4223" y="4330"/>
                      <a:pt x="3834" y="1485"/>
                      <a:pt x="2876" y="527"/>
                    </a:cubicBezTo>
                    <a:cubicBezTo>
                      <a:pt x="2514" y="166"/>
                      <a:pt x="2110" y="0"/>
                      <a:pt x="1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732;p38"/>
              <p:cNvSpPr/>
              <p:nvPr/>
            </p:nvSpPr>
            <p:spPr>
              <a:xfrm>
                <a:off x="5132300" y="2374725"/>
                <a:ext cx="42897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7159" h="7540" extrusionOk="0">
                    <a:moveTo>
                      <a:pt x="12996" y="1"/>
                    </a:moveTo>
                    <a:cubicBezTo>
                      <a:pt x="12367" y="61"/>
                      <a:pt x="11799" y="420"/>
                      <a:pt x="11439" y="929"/>
                    </a:cubicBezTo>
                    <a:lnTo>
                      <a:pt x="11379" y="1019"/>
                    </a:lnTo>
                    <a:cubicBezTo>
                      <a:pt x="11050" y="1498"/>
                      <a:pt x="10631" y="1917"/>
                      <a:pt x="10182" y="2276"/>
                    </a:cubicBezTo>
                    <a:cubicBezTo>
                      <a:pt x="8834" y="3145"/>
                      <a:pt x="4522" y="3205"/>
                      <a:pt x="3804" y="3324"/>
                    </a:cubicBezTo>
                    <a:cubicBezTo>
                      <a:pt x="2905" y="3504"/>
                      <a:pt x="2037" y="3654"/>
                      <a:pt x="1169" y="3863"/>
                    </a:cubicBezTo>
                    <a:cubicBezTo>
                      <a:pt x="899" y="3893"/>
                      <a:pt x="630" y="4013"/>
                      <a:pt x="420" y="4193"/>
                    </a:cubicBezTo>
                    <a:cubicBezTo>
                      <a:pt x="61" y="4492"/>
                      <a:pt x="61" y="5001"/>
                      <a:pt x="31" y="5480"/>
                    </a:cubicBezTo>
                    <a:cubicBezTo>
                      <a:pt x="1" y="5630"/>
                      <a:pt x="31" y="5780"/>
                      <a:pt x="91" y="5959"/>
                    </a:cubicBezTo>
                    <a:cubicBezTo>
                      <a:pt x="240" y="6139"/>
                      <a:pt x="450" y="6289"/>
                      <a:pt x="690" y="6319"/>
                    </a:cubicBezTo>
                    <a:cubicBezTo>
                      <a:pt x="1216" y="6453"/>
                      <a:pt x="1742" y="6505"/>
                      <a:pt x="2268" y="6505"/>
                    </a:cubicBezTo>
                    <a:cubicBezTo>
                      <a:pt x="3269" y="6505"/>
                      <a:pt x="4270" y="6316"/>
                      <a:pt x="5271" y="6139"/>
                    </a:cubicBezTo>
                    <a:cubicBezTo>
                      <a:pt x="6708" y="5900"/>
                      <a:pt x="8145" y="5989"/>
                      <a:pt x="9613" y="5870"/>
                    </a:cubicBezTo>
                    <a:cubicBezTo>
                      <a:pt x="9786" y="5843"/>
                      <a:pt x="9960" y="5830"/>
                      <a:pt x="10134" y="5830"/>
                    </a:cubicBezTo>
                    <a:cubicBezTo>
                      <a:pt x="10743" y="5830"/>
                      <a:pt x="11346" y="5993"/>
                      <a:pt x="11858" y="6319"/>
                    </a:cubicBezTo>
                    <a:cubicBezTo>
                      <a:pt x="12128" y="6498"/>
                      <a:pt x="12367" y="6768"/>
                      <a:pt x="12607" y="6977"/>
                    </a:cubicBezTo>
                    <a:cubicBezTo>
                      <a:pt x="13073" y="7346"/>
                      <a:pt x="13652" y="7539"/>
                      <a:pt x="14231" y="7539"/>
                    </a:cubicBezTo>
                    <a:cubicBezTo>
                      <a:pt x="14544" y="7539"/>
                      <a:pt x="14857" y="7482"/>
                      <a:pt x="15152" y="7367"/>
                    </a:cubicBezTo>
                    <a:cubicBezTo>
                      <a:pt x="17158" y="6468"/>
                      <a:pt x="15961" y="4223"/>
                      <a:pt x="15422" y="2815"/>
                    </a:cubicBezTo>
                    <a:cubicBezTo>
                      <a:pt x="15122" y="2037"/>
                      <a:pt x="15002" y="1318"/>
                      <a:pt x="14404" y="659"/>
                    </a:cubicBezTo>
                    <a:cubicBezTo>
                      <a:pt x="14074" y="240"/>
                      <a:pt x="13535" y="1"/>
                      <a:pt x="129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733;p38"/>
              <p:cNvSpPr/>
              <p:nvPr/>
            </p:nvSpPr>
            <p:spPr>
              <a:xfrm>
                <a:off x="4245225" y="1672175"/>
                <a:ext cx="222375" cy="4020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6082" extrusionOk="0">
                    <a:moveTo>
                      <a:pt x="5458" y="0"/>
                    </a:moveTo>
                    <a:cubicBezTo>
                      <a:pt x="4399" y="0"/>
                      <a:pt x="3242" y="909"/>
                      <a:pt x="2396" y="1453"/>
                    </a:cubicBezTo>
                    <a:cubicBezTo>
                      <a:pt x="1678" y="1902"/>
                      <a:pt x="989" y="2172"/>
                      <a:pt x="480" y="2890"/>
                    </a:cubicBezTo>
                    <a:cubicBezTo>
                      <a:pt x="151" y="3310"/>
                      <a:pt x="1" y="3849"/>
                      <a:pt x="91" y="4388"/>
                    </a:cubicBezTo>
                    <a:cubicBezTo>
                      <a:pt x="330" y="4986"/>
                      <a:pt x="749" y="5466"/>
                      <a:pt x="1348" y="5705"/>
                    </a:cubicBezTo>
                    <a:lnTo>
                      <a:pt x="1438" y="5795"/>
                    </a:lnTo>
                    <a:cubicBezTo>
                      <a:pt x="1977" y="6034"/>
                      <a:pt x="2486" y="6334"/>
                      <a:pt x="2935" y="6723"/>
                    </a:cubicBezTo>
                    <a:cubicBezTo>
                      <a:pt x="4073" y="7831"/>
                      <a:pt x="5001" y="12083"/>
                      <a:pt x="5271" y="12742"/>
                    </a:cubicBezTo>
                    <a:cubicBezTo>
                      <a:pt x="5630" y="13580"/>
                      <a:pt x="5960" y="14389"/>
                      <a:pt x="6349" y="15197"/>
                    </a:cubicBezTo>
                    <a:cubicBezTo>
                      <a:pt x="6439" y="15467"/>
                      <a:pt x="6588" y="15706"/>
                      <a:pt x="6798" y="15886"/>
                    </a:cubicBezTo>
                    <a:cubicBezTo>
                      <a:pt x="7009" y="16032"/>
                      <a:pt x="7256" y="16081"/>
                      <a:pt x="7510" y="16081"/>
                    </a:cubicBezTo>
                    <a:cubicBezTo>
                      <a:pt x="7723" y="16081"/>
                      <a:pt x="7940" y="16047"/>
                      <a:pt x="8145" y="16006"/>
                    </a:cubicBezTo>
                    <a:cubicBezTo>
                      <a:pt x="8295" y="15976"/>
                      <a:pt x="8475" y="15916"/>
                      <a:pt x="8595" y="15826"/>
                    </a:cubicBezTo>
                    <a:cubicBezTo>
                      <a:pt x="8774" y="15646"/>
                      <a:pt x="8834" y="15437"/>
                      <a:pt x="8834" y="15197"/>
                    </a:cubicBezTo>
                    <a:cubicBezTo>
                      <a:pt x="8894" y="13610"/>
                      <a:pt x="8295" y="12203"/>
                      <a:pt x="7696" y="10736"/>
                    </a:cubicBezTo>
                    <a:cubicBezTo>
                      <a:pt x="7187" y="9358"/>
                      <a:pt x="6948" y="7951"/>
                      <a:pt x="6529" y="6543"/>
                    </a:cubicBezTo>
                    <a:cubicBezTo>
                      <a:pt x="6259" y="5795"/>
                      <a:pt x="6259" y="4956"/>
                      <a:pt x="6529" y="4238"/>
                    </a:cubicBezTo>
                    <a:cubicBezTo>
                      <a:pt x="6678" y="3908"/>
                      <a:pt x="6888" y="3639"/>
                      <a:pt x="7038" y="3369"/>
                    </a:cubicBezTo>
                    <a:cubicBezTo>
                      <a:pt x="7457" y="2531"/>
                      <a:pt x="7397" y="1543"/>
                      <a:pt x="6888" y="794"/>
                    </a:cubicBezTo>
                    <a:cubicBezTo>
                      <a:pt x="6466" y="216"/>
                      <a:pt x="5974" y="0"/>
                      <a:pt x="5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734;p38"/>
              <p:cNvSpPr/>
              <p:nvPr/>
            </p:nvSpPr>
            <p:spPr>
              <a:xfrm>
                <a:off x="3643375" y="2051725"/>
                <a:ext cx="36457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4583" h="11753" extrusionOk="0">
                    <a:moveTo>
                      <a:pt x="3096" y="1"/>
                    </a:moveTo>
                    <a:cubicBezTo>
                      <a:pt x="1443" y="1"/>
                      <a:pt x="1033" y="2187"/>
                      <a:pt x="599" y="3489"/>
                    </a:cubicBezTo>
                    <a:cubicBezTo>
                      <a:pt x="360" y="4267"/>
                      <a:pt x="0" y="4926"/>
                      <a:pt x="60" y="5794"/>
                    </a:cubicBezTo>
                    <a:cubicBezTo>
                      <a:pt x="60" y="6333"/>
                      <a:pt x="300" y="6842"/>
                      <a:pt x="719" y="7201"/>
                    </a:cubicBezTo>
                    <a:cubicBezTo>
                      <a:pt x="1086" y="7405"/>
                      <a:pt x="1509" y="7512"/>
                      <a:pt x="1940" y="7512"/>
                    </a:cubicBezTo>
                    <a:cubicBezTo>
                      <a:pt x="2141" y="7512"/>
                      <a:pt x="2345" y="7489"/>
                      <a:pt x="2546" y="7441"/>
                    </a:cubicBezTo>
                    <a:lnTo>
                      <a:pt x="2665" y="7411"/>
                    </a:lnTo>
                    <a:cubicBezTo>
                      <a:pt x="3162" y="7254"/>
                      <a:pt x="3659" y="7166"/>
                      <a:pt x="4175" y="7166"/>
                    </a:cubicBezTo>
                    <a:cubicBezTo>
                      <a:pt x="4250" y="7166"/>
                      <a:pt x="4326" y="7168"/>
                      <a:pt x="4402" y="7172"/>
                    </a:cubicBezTo>
                    <a:cubicBezTo>
                      <a:pt x="5989" y="7321"/>
                      <a:pt x="9403" y="9986"/>
                      <a:pt x="10061" y="10316"/>
                    </a:cubicBezTo>
                    <a:cubicBezTo>
                      <a:pt x="10840" y="10735"/>
                      <a:pt x="11618" y="11154"/>
                      <a:pt x="12427" y="11543"/>
                    </a:cubicBezTo>
                    <a:cubicBezTo>
                      <a:pt x="12666" y="11663"/>
                      <a:pt x="12936" y="11753"/>
                      <a:pt x="13205" y="11753"/>
                    </a:cubicBezTo>
                    <a:cubicBezTo>
                      <a:pt x="13684" y="11723"/>
                      <a:pt x="14044" y="11364"/>
                      <a:pt x="14343" y="11004"/>
                    </a:cubicBezTo>
                    <a:cubicBezTo>
                      <a:pt x="14463" y="10885"/>
                      <a:pt x="14523" y="10735"/>
                      <a:pt x="14583" y="10585"/>
                    </a:cubicBezTo>
                    <a:cubicBezTo>
                      <a:pt x="14583" y="10346"/>
                      <a:pt x="14493" y="10106"/>
                      <a:pt x="14343" y="9926"/>
                    </a:cubicBezTo>
                    <a:cubicBezTo>
                      <a:pt x="13385" y="8669"/>
                      <a:pt x="12008" y="7980"/>
                      <a:pt x="10660" y="7231"/>
                    </a:cubicBezTo>
                    <a:cubicBezTo>
                      <a:pt x="9373" y="6513"/>
                      <a:pt x="8295" y="5555"/>
                      <a:pt x="7067" y="4716"/>
                    </a:cubicBezTo>
                    <a:cubicBezTo>
                      <a:pt x="6378" y="4327"/>
                      <a:pt x="5839" y="3698"/>
                      <a:pt x="5570" y="2950"/>
                    </a:cubicBezTo>
                    <a:cubicBezTo>
                      <a:pt x="5480" y="2650"/>
                      <a:pt x="5450" y="2291"/>
                      <a:pt x="5390" y="1991"/>
                    </a:cubicBezTo>
                    <a:cubicBezTo>
                      <a:pt x="5211" y="1063"/>
                      <a:pt x="4522" y="344"/>
                      <a:pt x="3653" y="75"/>
                    </a:cubicBezTo>
                    <a:cubicBezTo>
                      <a:pt x="3453" y="24"/>
                      <a:pt x="3268" y="1"/>
                      <a:pt x="3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735;p38"/>
              <p:cNvSpPr/>
              <p:nvPr/>
            </p:nvSpPr>
            <p:spPr>
              <a:xfrm>
                <a:off x="4133700" y="2605950"/>
                <a:ext cx="331650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11745" extrusionOk="0">
                    <a:moveTo>
                      <a:pt x="6541" y="1"/>
                    </a:moveTo>
                    <a:cubicBezTo>
                      <a:pt x="6486" y="1"/>
                      <a:pt x="6432" y="2"/>
                      <a:pt x="6378" y="4"/>
                    </a:cubicBezTo>
                    <a:cubicBezTo>
                      <a:pt x="5151" y="94"/>
                      <a:pt x="4013" y="663"/>
                      <a:pt x="3144" y="1561"/>
                    </a:cubicBezTo>
                    <a:cubicBezTo>
                      <a:pt x="599" y="4166"/>
                      <a:pt x="0" y="10365"/>
                      <a:pt x="4642" y="11562"/>
                    </a:cubicBezTo>
                    <a:cubicBezTo>
                      <a:pt x="5081" y="11687"/>
                      <a:pt x="5548" y="11745"/>
                      <a:pt x="6024" y="11745"/>
                    </a:cubicBezTo>
                    <a:cubicBezTo>
                      <a:pt x="7947" y="11745"/>
                      <a:pt x="10023" y="10804"/>
                      <a:pt x="11079" y="9556"/>
                    </a:cubicBezTo>
                    <a:cubicBezTo>
                      <a:pt x="13265" y="6951"/>
                      <a:pt x="11798" y="1980"/>
                      <a:pt x="8594" y="483"/>
                    </a:cubicBezTo>
                    <a:cubicBezTo>
                      <a:pt x="7955" y="178"/>
                      <a:pt x="7239" y="1"/>
                      <a:pt x="65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736;p38"/>
              <p:cNvSpPr/>
              <p:nvPr/>
            </p:nvSpPr>
            <p:spPr>
              <a:xfrm>
                <a:off x="4243000" y="2646325"/>
                <a:ext cx="142250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09" extrusionOk="0">
                    <a:moveTo>
                      <a:pt x="2852" y="0"/>
                    </a:moveTo>
                    <a:cubicBezTo>
                      <a:pt x="2810" y="0"/>
                      <a:pt x="2767" y="2"/>
                      <a:pt x="2725" y="6"/>
                    </a:cubicBezTo>
                    <a:cubicBezTo>
                      <a:pt x="2186" y="36"/>
                      <a:pt x="1707" y="276"/>
                      <a:pt x="1347" y="665"/>
                    </a:cubicBezTo>
                    <a:cubicBezTo>
                      <a:pt x="240" y="1773"/>
                      <a:pt x="0" y="4438"/>
                      <a:pt x="1976" y="4947"/>
                    </a:cubicBezTo>
                    <a:cubicBezTo>
                      <a:pt x="2179" y="4988"/>
                      <a:pt x="2382" y="5009"/>
                      <a:pt x="2584" y="5009"/>
                    </a:cubicBezTo>
                    <a:cubicBezTo>
                      <a:pt x="3397" y="5009"/>
                      <a:pt x="4179" y="4678"/>
                      <a:pt x="4731" y="4078"/>
                    </a:cubicBezTo>
                    <a:cubicBezTo>
                      <a:pt x="5689" y="2970"/>
                      <a:pt x="5060" y="845"/>
                      <a:pt x="3683" y="216"/>
                    </a:cubicBezTo>
                    <a:cubicBezTo>
                      <a:pt x="3422" y="85"/>
                      <a:pt x="3139" y="0"/>
                      <a:pt x="2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737;p38"/>
              <p:cNvSpPr/>
              <p:nvPr/>
            </p:nvSpPr>
            <p:spPr>
              <a:xfrm>
                <a:off x="4277425" y="2680150"/>
                <a:ext cx="29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42" extrusionOk="0">
                    <a:moveTo>
                      <a:pt x="569" y="1"/>
                    </a:moveTo>
                    <a:cubicBezTo>
                      <a:pt x="450" y="30"/>
                      <a:pt x="360" y="60"/>
                      <a:pt x="300" y="150"/>
                    </a:cubicBezTo>
                    <a:cubicBezTo>
                      <a:pt x="60" y="390"/>
                      <a:pt x="0" y="929"/>
                      <a:pt x="420" y="1019"/>
                    </a:cubicBezTo>
                    <a:cubicBezTo>
                      <a:pt x="474" y="1034"/>
                      <a:pt x="528" y="1042"/>
                      <a:pt x="581" y="1042"/>
                    </a:cubicBezTo>
                    <a:cubicBezTo>
                      <a:pt x="734" y="1042"/>
                      <a:pt x="878" y="980"/>
                      <a:pt x="989" y="869"/>
                    </a:cubicBezTo>
                    <a:cubicBezTo>
                      <a:pt x="1168" y="569"/>
                      <a:pt x="1048" y="210"/>
                      <a:pt x="779" y="60"/>
                    </a:cubicBezTo>
                    <a:cubicBezTo>
                      <a:pt x="689" y="30"/>
                      <a:pt x="629" y="1"/>
                      <a:pt x="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738;p38"/>
              <p:cNvSpPr/>
              <p:nvPr/>
            </p:nvSpPr>
            <p:spPr>
              <a:xfrm>
                <a:off x="4666700" y="2525950"/>
                <a:ext cx="3316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748" extrusionOk="0">
                    <a:moveTo>
                      <a:pt x="6378" y="0"/>
                    </a:moveTo>
                    <a:cubicBezTo>
                      <a:pt x="5120" y="120"/>
                      <a:pt x="3982" y="659"/>
                      <a:pt x="3144" y="1557"/>
                    </a:cubicBezTo>
                    <a:cubicBezTo>
                      <a:pt x="569" y="4162"/>
                      <a:pt x="0" y="10361"/>
                      <a:pt x="4641" y="11588"/>
                    </a:cubicBezTo>
                    <a:cubicBezTo>
                      <a:pt x="5064" y="11697"/>
                      <a:pt x="5513" y="11748"/>
                      <a:pt x="5970" y="11748"/>
                    </a:cubicBezTo>
                    <a:cubicBezTo>
                      <a:pt x="7908" y="11748"/>
                      <a:pt x="10013" y="10836"/>
                      <a:pt x="11079" y="9552"/>
                    </a:cubicBezTo>
                    <a:cubicBezTo>
                      <a:pt x="13265" y="6947"/>
                      <a:pt x="11798" y="1976"/>
                      <a:pt x="8564" y="479"/>
                    </a:cubicBezTo>
                    <a:cubicBezTo>
                      <a:pt x="7875" y="150"/>
                      <a:pt x="7127" y="0"/>
                      <a:pt x="6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739;p38"/>
              <p:cNvSpPr/>
              <p:nvPr/>
            </p:nvSpPr>
            <p:spPr>
              <a:xfrm>
                <a:off x="4771500" y="2526600"/>
                <a:ext cx="2268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11733" extrusionOk="0">
                    <a:moveTo>
                      <a:pt x="2348" y="1"/>
                    </a:moveTo>
                    <a:cubicBezTo>
                      <a:pt x="2294" y="1"/>
                      <a:pt x="2240" y="2"/>
                      <a:pt x="2186" y="4"/>
                    </a:cubicBezTo>
                    <a:lnTo>
                      <a:pt x="1946" y="4"/>
                    </a:lnTo>
                    <a:cubicBezTo>
                      <a:pt x="2096" y="34"/>
                      <a:pt x="2246" y="124"/>
                      <a:pt x="2366" y="184"/>
                    </a:cubicBezTo>
                    <a:cubicBezTo>
                      <a:pt x="5599" y="1651"/>
                      <a:pt x="7067" y="6622"/>
                      <a:pt x="4881" y="9257"/>
                    </a:cubicBezTo>
                    <a:cubicBezTo>
                      <a:pt x="3863" y="10454"/>
                      <a:pt x="1887" y="11353"/>
                      <a:pt x="0" y="11413"/>
                    </a:cubicBezTo>
                    <a:cubicBezTo>
                      <a:pt x="150" y="11472"/>
                      <a:pt x="300" y="11502"/>
                      <a:pt x="419" y="11562"/>
                    </a:cubicBezTo>
                    <a:cubicBezTo>
                      <a:pt x="856" y="11679"/>
                      <a:pt x="1318" y="11733"/>
                      <a:pt x="1788" y="11733"/>
                    </a:cubicBezTo>
                    <a:cubicBezTo>
                      <a:pt x="3735" y="11733"/>
                      <a:pt x="5826" y="10804"/>
                      <a:pt x="6887" y="9526"/>
                    </a:cubicBezTo>
                    <a:cubicBezTo>
                      <a:pt x="9073" y="6921"/>
                      <a:pt x="7606" y="1950"/>
                      <a:pt x="4402" y="483"/>
                    </a:cubicBezTo>
                    <a:cubicBezTo>
                      <a:pt x="3763" y="178"/>
                      <a:pt x="3046" y="1"/>
                      <a:pt x="2348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740;p38"/>
              <p:cNvSpPr/>
              <p:nvPr/>
            </p:nvSpPr>
            <p:spPr>
              <a:xfrm>
                <a:off x="4728825" y="2659950"/>
                <a:ext cx="142250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18" extrusionOk="0">
                    <a:moveTo>
                      <a:pt x="2755" y="0"/>
                    </a:moveTo>
                    <a:cubicBezTo>
                      <a:pt x="2216" y="30"/>
                      <a:pt x="1707" y="270"/>
                      <a:pt x="1348" y="659"/>
                    </a:cubicBezTo>
                    <a:cubicBezTo>
                      <a:pt x="240" y="1797"/>
                      <a:pt x="0" y="4432"/>
                      <a:pt x="1977" y="4941"/>
                    </a:cubicBezTo>
                    <a:cubicBezTo>
                      <a:pt x="2197" y="4993"/>
                      <a:pt x="2419" y="5018"/>
                      <a:pt x="2639" y="5018"/>
                    </a:cubicBezTo>
                    <a:cubicBezTo>
                      <a:pt x="3433" y="5018"/>
                      <a:pt x="4198" y="4689"/>
                      <a:pt x="4761" y="4102"/>
                    </a:cubicBezTo>
                    <a:cubicBezTo>
                      <a:pt x="5690" y="2964"/>
                      <a:pt x="5061" y="838"/>
                      <a:pt x="3683" y="210"/>
                    </a:cubicBezTo>
                    <a:cubicBezTo>
                      <a:pt x="3384" y="60"/>
                      <a:pt x="3055" y="0"/>
                      <a:pt x="2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741;p38"/>
              <p:cNvSpPr/>
              <p:nvPr/>
            </p:nvSpPr>
            <p:spPr>
              <a:xfrm>
                <a:off x="4423850" y="2892975"/>
                <a:ext cx="30800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12320" h="5171" extrusionOk="0">
                    <a:moveTo>
                      <a:pt x="9753" y="1"/>
                    </a:moveTo>
                    <a:cubicBezTo>
                      <a:pt x="9573" y="1"/>
                      <a:pt x="9390" y="26"/>
                      <a:pt x="9205" y="81"/>
                    </a:cubicBezTo>
                    <a:cubicBezTo>
                      <a:pt x="8456" y="291"/>
                      <a:pt x="8127" y="950"/>
                      <a:pt x="7887" y="1608"/>
                    </a:cubicBezTo>
                    <a:cubicBezTo>
                      <a:pt x="7828" y="1818"/>
                      <a:pt x="7708" y="1998"/>
                      <a:pt x="7558" y="2147"/>
                    </a:cubicBezTo>
                    <a:cubicBezTo>
                      <a:pt x="7528" y="2177"/>
                      <a:pt x="7468" y="2177"/>
                      <a:pt x="7558" y="2177"/>
                    </a:cubicBezTo>
                    <a:lnTo>
                      <a:pt x="7431" y="2177"/>
                    </a:lnTo>
                    <a:cubicBezTo>
                      <a:pt x="7399" y="2155"/>
                      <a:pt x="7335" y="2117"/>
                      <a:pt x="7319" y="2117"/>
                    </a:cubicBezTo>
                    <a:cubicBezTo>
                      <a:pt x="7319" y="2097"/>
                      <a:pt x="7249" y="2049"/>
                      <a:pt x="7233" y="2049"/>
                    </a:cubicBezTo>
                    <a:cubicBezTo>
                      <a:pt x="7226" y="2049"/>
                      <a:pt x="7230" y="2059"/>
                      <a:pt x="7259" y="2087"/>
                    </a:cubicBezTo>
                    <a:lnTo>
                      <a:pt x="7139" y="1968"/>
                    </a:lnTo>
                    <a:lnTo>
                      <a:pt x="6869" y="1728"/>
                    </a:lnTo>
                    <a:cubicBezTo>
                      <a:pt x="6690" y="1549"/>
                      <a:pt x="6510" y="1399"/>
                      <a:pt x="6271" y="1279"/>
                    </a:cubicBezTo>
                    <a:cubicBezTo>
                      <a:pt x="6073" y="1169"/>
                      <a:pt x="5855" y="1116"/>
                      <a:pt x="5638" y="1116"/>
                    </a:cubicBezTo>
                    <a:cubicBezTo>
                      <a:pt x="5263" y="1116"/>
                      <a:pt x="4889" y="1275"/>
                      <a:pt x="4624" y="1578"/>
                    </a:cubicBezTo>
                    <a:cubicBezTo>
                      <a:pt x="4414" y="1818"/>
                      <a:pt x="4264" y="2117"/>
                      <a:pt x="4145" y="2417"/>
                    </a:cubicBezTo>
                    <a:cubicBezTo>
                      <a:pt x="4085" y="2656"/>
                      <a:pt x="3995" y="2866"/>
                      <a:pt x="3845" y="3046"/>
                    </a:cubicBezTo>
                    <a:cubicBezTo>
                      <a:pt x="3815" y="3106"/>
                      <a:pt x="3755" y="3165"/>
                      <a:pt x="3665" y="3195"/>
                    </a:cubicBezTo>
                    <a:cubicBezTo>
                      <a:pt x="3635" y="3195"/>
                      <a:pt x="3635" y="3195"/>
                      <a:pt x="3576" y="3165"/>
                    </a:cubicBezTo>
                    <a:cubicBezTo>
                      <a:pt x="3366" y="3016"/>
                      <a:pt x="3186" y="2836"/>
                      <a:pt x="3007" y="2626"/>
                    </a:cubicBezTo>
                    <a:cubicBezTo>
                      <a:pt x="2715" y="2404"/>
                      <a:pt x="2371" y="2291"/>
                      <a:pt x="2030" y="2291"/>
                    </a:cubicBezTo>
                    <a:cubicBezTo>
                      <a:pt x="1636" y="2291"/>
                      <a:pt x="1245" y="2441"/>
                      <a:pt x="941" y="2746"/>
                    </a:cubicBezTo>
                    <a:cubicBezTo>
                      <a:pt x="342" y="3225"/>
                      <a:pt x="192" y="4034"/>
                      <a:pt x="72" y="4752"/>
                    </a:cubicBezTo>
                    <a:cubicBezTo>
                      <a:pt x="0" y="5005"/>
                      <a:pt x="200" y="5171"/>
                      <a:pt x="396" y="5171"/>
                    </a:cubicBezTo>
                    <a:cubicBezTo>
                      <a:pt x="525" y="5171"/>
                      <a:pt x="653" y="5099"/>
                      <a:pt x="701" y="4932"/>
                    </a:cubicBezTo>
                    <a:cubicBezTo>
                      <a:pt x="851" y="4393"/>
                      <a:pt x="1030" y="3704"/>
                      <a:pt x="1539" y="3405"/>
                    </a:cubicBezTo>
                    <a:cubicBezTo>
                      <a:pt x="1689" y="3315"/>
                      <a:pt x="1899" y="3285"/>
                      <a:pt x="2078" y="3285"/>
                    </a:cubicBezTo>
                    <a:cubicBezTo>
                      <a:pt x="2288" y="3315"/>
                      <a:pt x="2438" y="3525"/>
                      <a:pt x="2617" y="3704"/>
                    </a:cubicBezTo>
                    <a:cubicBezTo>
                      <a:pt x="2919" y="4006"/>
                      <a:pt x="3297" y="4245"/>
                      <a:pt x="3708" y="4245"/>
                    </a:cubicBezTo>
                    <a:cubicBezTo>
                      <a:pt x="3869" y="4245"/>
                      <a:pt x="4036" y="4208"/>
                      <a:pt x="4204" y="4124"/>
                    </a:cubicBezTo>
                    <a:cubicBezTo>
                      <a:pt x="4743" y="3854"/>
                      <a:pt x="4953" y="3285"/>
                      <a:pt x="5193" y="2776"/>
                    </a:cubicBezTo>
                    <a:cubicBezTo>
                      <a:pt x="5252" y="2597"/>
                      <a:pt x="5342" y="2417"/>
                      <a:pt x="5492" y="2267"/>
                    </a:cubicBezTo>
                    <a:cubicBezTo>
                      <a:pt x="5492" y="2267"/>
                      <a:pt x="5529" y="2248"/>
                      <a:pt x="5552" y="2237"/>
                    </a:cubicBezTo>
                    <a:lnTo>
                      <a:pt x="5612" y="2237"/>
                    </a:lnTo>
                    <a:cubicBezTo>
                      <a:pt x="5612" y="2237"/>
                      <a:pt x="5666" y="2248"/>
                      <a:pt x="5689" y="2250"/>
                    </a:cubicBezTo>
                    <a:lnTo>
                      <a:pt x="5689" y="2250"/>
                    </a:lnTo>
                    <a:cubicBezTo>
                      <a:pt x="6013" y="2486"/>
                      <a:pt x="6336" y="2751"/>
                      <a:pt x="6630" y="3016"/>
                    </a:cubicBezTo>
                    <a:cubicBezTo>
                      <a:pt x="6892" y="3225"/>
                      <a:pt x="7204" y="3333"/>
                      <a:pt x="7515" y="3333"/>
                    </a:cubicBezTo>
                    <a:cubicBezTo>
                      <a:pt x="7737" y="3333"/>
                      <a:pt x="7957" y="3278"/>
                      <a:pt x="8157" y="3165"/>
                    </a:cubicBezTo>
                    <a:cubicBezTo>
                      <a:pt x="8756" y="2836"/>
                      <a:pt x="8906" y="2207"/>
                      <a:pt x="9115" y="1638"/>
                    </a:cubicBezTo>
                    <a:cubicBezTo>
                      <a:pt x="9175" y="1429"/>
                      <a:pt x="9325" y="1279"/>
                      <a:pt x="9504" y="1189"/>
                    </a:cubicBezTo>
                    <a:cubicBezTo>
                      <a:pt x="9554" y="1182"/>
                      <a:pt x="9605" y="1178"/>
                      <a:pt x="9657" y="1178"/>
                    </a:cubicBezTo>
                    <a:cubicBezTo>
                      <a:pt x="9824" y="1178"/>
                      <a:pt x="9996" y="1217"/>
                      <a:pt x="10133" y="1309"/>
                    </a:cubicBezTo>
                    <a:cubicBezTo>
                      <a:pt x="10672" y="1638"/>
                      <a:pt x="10882" y="2357"/>
                      <a:pt x="11271" y="2806"/>
                    </a:cubicBezTo>
                    <a:cubicBezTo>
                      <a:pt x="11382" y="2935"/>
                      <a:pt x="11537" y="2996"/>
                      <a:pt x="11697" y="2996"/>
                    </a:cubicBezTo>
                    <a:cubicBezTo>
                      <a:pt x="11796" y="2996"/>
                      <a:pt x="11897" y="2972"/>
                      <a:pt x="11990" y="2926"/>
                    </a:cubicBezTo>
                    <a:cubicBezTo>
                      <a:pt x="12229" y="2776"/>
                      <a:pt x="12319" y="2507"/>
                      <a:pt x="12259" y="2237"/>
                    </a:cubicBezTo>
                    <a:cubicBezTo>
                      <a:pt x="11973" y="1119"/>
                      <a:pt x="10942" y="1"/>
                      <a:pt x="9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742;p38"/>
              <p:cNvSpPr/>
              <p:nvPr/>
            </p:nvSpPr>
            <p:spPr>
              <a:xfrm>
                <a:off x="4774475" y="2737050"/>
                <a:ext cx="284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026" extrusionOk="0">
                    <a:moveTo>
                      <a:pt x="570" y="0"/>
                    </a:moveTo>
                    <a:cubicBezTo>
                      <a:pt x="450" y="0"/>
                      <a:pt x="330" y="60"/>
                      <a:pt x="270" y="120"/>
                    </a:cubicBezTo>
                    <a:cubicBezTo>
                      <a:pt x="61" y="360"/>
                      <a:pt x="1" y="899"/>
                      <a:pt x="390" y="1018"/>
                    </a:cubicBezTo>
                    <a:cubicBezTo>
                      <a:pt x="425" y="1023"/>
                      <a:pt x="460" y="1026"/>
                      <a:pt x="495" y="1026"/>
                    </a:cubicBezTo>
                    <a:cubicBezTo>
                      <a:pt x="668" y="1026"/>
                      <a:pt x="834" y="963"/>
                      <a:pt x="959" y="839"/>
                    </a:cubicBezTo>
                    <a:cubicBezTo>
                      <a:pt x="1139" y="569"/>
                      <a:pt x="1049" y="180"/>
                      <a:pt x="749" y="30"/>
                    </a:cubicBezTo>
                    <a:cubicBezTo>
                      <a:pt x="690" y="0"/>
                      <a:pt x="630" y="0"/>
                      <a:pt x="5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743;p38"/>
              <p:cNvSpPr/>
              <p:nvPr/>
            </p:nvSpPr>
            <p:spPr>
              <a:xfrm>
                <a:off x="5050450" y="2183225"/>
                <a:ext cx="132775" cy="1921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7687" extrusionOk="0">
                    <a:moveTo>
                      <a:pt x="336" y="1"/>
                    </a:moveTo>
                    <a:cubicBezTo>
                      <a:pt x="120" y="1"/>
                      <a:pt x="0" y="333"/>
                      <a:pt x="221" y="504"/>
                    </a:cubicBezTo>
                    <a:lnTo>
                      <a:pt x="191" y="534"/>
                    </a:lnTo>
                    <a:cubicBezTo>
                      <a:pt x="460" y="774"/>
                      <a:pt x="700" y="1013"/>
                      <a:pt x="909" y="1283"/>
                    </a:cubicBezTo>
                    <a:cubicBezTo>
                      <a:pt x="1179" y="1612"/>
                      <a:pt x="1478" y="1941"/>
                      <a:pt x="1718" y="2301"/>
                    </a:cubicBezTo>
                    <a:cubicBezTo>
                      <a:pt x="2047" y="2750"/>
                      <a:pt x="2317" y="3199"/>
                      <a:pt x="2616" y="3678"/>
                    </a:cubicBezTo>
                    <a:cubicBezTo>
                      <a:pt x="2766" y="3918"/>
                      <a:pt x="2886" y="4187"/>
                      <a:pt x="3035" y="4457"/>
                    </a:cubicBezTo>
                    <a:cubicBezTo>
                      <a:pt x="3155" y="4726"/>
                      <a:pt x="3305" y="5056"/>
                      <a:pt x="3395" y="5235"/>
                    </a:cubicBezTo>
                    <a:cubicBezTo>
                      <a:pt x="3574" y="5625"/>
                      <a:pt x="3694" y="6014"/>
                      <a:pt x="3874" y="6403"/>
                    </a:cubicBezTo>
                    <a:cubicBezTo>
                      <a:pt x="3993" y="6702"/>
                      <a:pt x="4203" y="7092"/>
                      <a:pt x="4353" y="7451"/>
                    </a:cubicBezTo>
                    <a:cubicBezTo>
                      <a:pt x="4457" y="7614"/>
                      <a:pt x="4620" y="7686"/>
                      <a:pt x="4782" y="7686"/>
                    </a:cubicBezTo>
                    <a:cubicBezTo>
                      <a:pt x="5038" y="7686"/>
                      <a:pt x="5293" y="7505"/>
                      <a:pt x="5311" y="7212"/>
                    </a:cubicBezTo>
                    <a:cubicBezTo>
                      <a:pt x="5281" y="6792"/>
                      <a:pt x="5221" y="6403"/>
                      <a:pt x="5131" y="6014"/>
                    </a:cubicBezTo>
                    <a:cubicBezTo>
                      <a:pt x="5012" y="5654"/>
                      <a:pt x="4862" y="5325"/>
                      <a:pt x="4712" y="4966"/>
                    </a:cubicBezTo>
                    <a:cubicBezTo>
                      <a:pt x="4413" y="4397"/>
                      <a:pt x="4083" y="3798"/>
                      <a:pt x="3724" y="3259"/>
                    </a:cubicBezTo>
                    <a:cubicBezTo>
                      <a:pt x="3125" y="2361"/>
                      <a:pt x="2377" y="1522"/>
                      <a:pt x="1568" y="804"/>
                    </a:cubicBezTo>
                    <a:cubicBezTo>
                      <a:pt x="1388" y="654"/>
                      <a:pt x="1179" y="504"/>
                      <a:pt x="969" y="384"/>
                    </a:cubicBezTo>
                    <a:cubicBezTo>
                      <a:pt x="819" y="295"/>
                      <a:pt x="640" y="175"/>
                      <a:pt x="490" y="55"/>
                    </a:cubicBezTo>
                    <a:cubicBezTo>
                      <a:pt x="436" y="17"/>
                      <a:pt x="383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744;p38"/>
              <p:cNvSpPr/>
              <p:nvPr/>
            </p:nvSpPr>
            <p:spPr>
              <a:xfrm>
                <a:off x="5180525" y="2415525"/>
                <a:ext cx="4537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4123" extrusionOk="0">
                    <a:moveTo>
                      <a:pt x="357" y="1"/>
                    </a:moveTo>
                    <a:cubicBezTo>
                      <a:pt x="175" y="1"/>
                      <a:pt x="0" y="171"/>
                      <a:pt x="78" y="405"/>
                    </a:cubicBezTo>
                    <a:lnTo>
                      <a:pt x="108" y="405"/>
                    </a:lnTo>
                    <a:cubicBezTo>
                      <a:pt x="258" y="944"/>
                      <a:pt x="377" y="1513"/>
                      <a:pt x="467" y="2052"/>
                    </a:cubicBezTo>
                    <a:cubicBezTo>
                      <a:pt x="497" y="2201"/>
                      <a:pt x="527" y="2351"/>
                      <a:pt x="557" y="2501"/>
                    </a:cubicBezTo>
                    <a:cubicBezTo>
                      <a:pt x="557" y="2501"/>
                      <a:pt x="578" y="2605"/>
                      <a:pt x="568" y="2605"/>
                    </a:cubicBezTo>
                    <a:cubicBezTo>
                      <a:pt x="565" y="2605"/>
                      <a:pt x="562" y="2601"/>
                      <a:pt x="557" y="2591"/>
                    </a:cubicBezTo>
                    <a:lnTo>
                      <a:pt x="557" y="2591"/>
                    </a:lnTo>
                    <a:cubicBezTo>
                      <a:pt x="557" y="2651"/>
                      <a:pt x="557" y="2740"/>
                      <a:pt x="587" y="2830"/>
                    </a:cubicBezTo>
                    <a:cubicBezTo>
                      <a:pt x="617" y="3130"/>
                      <a:pt x="677" y="3429"/>
                      <a:pt x="797" y="3729"/>
                    </a:cubicBezTo>
                    <a:cubicBezTo>
                      <a:pt x="864" y="3998"/>
                      <a:pt x="1077" y="4122"/>
                      <a:pt x="1291" y="4122"/>
                    </a:cubicBezTo>
                    <a:cubicBezTo>
                      <a:pt x="1553" y="4122"/>
                      <a:pt x="1815" y="3938"/>
                      <a:pt x="1815" y="3609"/>
                    </a:cubicBezTo>
                    <a:cubicBezTo>
                      <a:pt x="1815" y="2980"/>
                      <a:pt x="1665" y="2381"/>
                      <a:pt x="1425" y="1782"/>
                    </a:cubicBezTo>
                    <a:cubicBezTo>
                      <a:pt x="1216" y="1243"/>
                      <a:pt x="946" y="674"/>
                      <a:pt x="617" y="165"/>
                    </a:cubicBezTo>
                    <a:cubicBezTo>
                      <a:pt x="554" y="50"/>
                      <a:pt x="455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745;p38"/>
              <p:cNvSpPr/>
              <p:nvPr/>
            </p:nvSpPr>
            <p:spPr>
              <a:xfrm>
                <a:off x="5092500" y="2381475"/>
                <a:ext cx="518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140" extrusionOk="0">
                    <a:moveTo>
                      <a:pt x="316" y="1"/>
                    </a:moveTo>
                    <a:cubicBezTo>
                      <a:pt x="157" y="1"/>
                      <a:pt x="0" y="133"/>
                      <a:pt x="66" y="330"/>
                    </a:cubicBezTo>
                    <a:lnTo>
                      <a:pt x="36" y="300"/>
                    </a:lnTo>
                    <a:lnTo>
                      <a:pt x="36" y="300"/>
                    </a:lnTo>
                    <a:cubicBezTo>
                      <a:pt x="156" y="599"/>
                      <a:pt x="245" y="898"/>
                      <a:pt x="365" y="1198"/>
                    </a:cubicBezTo>
                    <a:cubicBezTo>
                      <a:pt x="485" y="1497"/>
                      <a:pt x="605" y="1767"/>
                      <a:pt x="695" y="2066"/>
                    </a:cubicBezTo>
                    <a:cubicBezTo>
                      <a:pt x="754" y="2366"/>
                      <a:pt x="814" y="2665"/>
                      <a:pt x="904" y="2965"/>
                    </a:cubicBezTo>
                    <a:cubicBezTo>
                      <a:pt x="994" y="3294"/>
                      <a:pt x="1114" y="3623"/>
                      <a:pt x="1263" y="3953"/>
                    </a:cubicBezTo>
                    <a:cubicBezTo>
                      <a:pt x="1338" y="4077"/>
                      <a:pt x="1476" y="4140"/>
                      <a:pt x="1623" y="4140"/>
                    </a:cubicBezTo>
                    <a:cubicBezTo>
                      <a:pt x="1653" y="4140"/>
                      <a:pt x="1683" y="4137"/>
                      <a:pt x="1713" y="4132"/>
                    </a:cubicBezTo>
                    <a:cubicBezTo>
                      <a:pt x="1892" y="4072"/>
                      <a:pt x="2012" y="3923"/>
                      <a:pt x="2012" y="3743"/>
                    </a:cubicBezTo>
                    <a:cubicBezTo>
                      <a:pt x="2072" y="3414"/>
                      <a:pt x="2042" y="3054"/>
                      <a:pt x="1952" y="2695"/>
                    </a:cubicBezTo>
                    <a:cubicBezTo>
                      <a:pt x="1862" y="2366"/>
                      <a:pt x="1743" y="2036"/>
                      <a:pt x="1593" y="1737"/>
                    </a:cubicBezTo>
                    <a:cubicBezTo>
                      <a:pt x="1443" y="1437"/>
                      <a:pt x="1293" y="1138"/>
                      <a:pt x="1114" y="839"/>
                    </a:cubicBezTo>
                    <a:cubicBezTo>
                      <a:pt x="934" y="569"/>
                      <a:pt x="724" y="300"/>
                      <a:pt x="485" y="60"/>
                    </a:cubicBezTo>
                    <a:cubicBezTo>
                      <a:pt x="436" y="19"/>
                      <a:pt x="376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746;p38"/>
              <p:cNvSpPr/>
              <p:nvPr/>
            </p:nvSpPr>
            <p:spPr>
              <a:xfrm>
                <a:off x="5147275" y="2544550"/>
                <a:ext cx="359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407" extrusionOk="0">
                    <a:moveTo>
                      <a:pt x="378" y="0"/>
                    </a:moveTo>
                    <a:cubicBezTo>
                      <a:pt x="362" y="0"/>
                      <a:pt x="346" y="2"/>
                      <a:pt x="330" y="5"/>
                    </a:cubicBezTo>
                    <a:cubicBezTo>
                      <a:pt x="150" y="5"/>
                      <a:pt x="31" y="155"/>
                      <a:pt x="31" y="334"/>
                    </a:cubicBezTo>
                    <a:lnTo>
                      <a:pt x="1" y="334"/>
                    </a:lnTo>
                    <a:cubicBezTo>
                      <a:pt x="1" y="484"/>
                      <a:pt x="31" y="664"/>
                      <a:pt x="31" y="813"/>
                    </a:cubicBezTo>
                    <a:cubicBezTo>
                      <a:pt x="31" y="963"/>
                      <a:pt x="1" y="1113"/>
                      <a:pt x="31" y="1292"/>
                    </a:cubicBezTo>
                    <a:cubicBezTo>
                      <a:pt x="61" y="1562"/>
                      <a:pt x="61" y="1861"/>
                      <a:pt x="61" y="2161"/>
                    </a:cubicBezTo>
                    <a:cubicBezTo>
                      <a:pt x="61" y="2460"/>
                      <a:pt x="61" y="2760"/>
                      <a:pt x="91" y="3059"/>
                    </a:cubicBezTo>
                    <a:cubicBezTo>
                      <a:pt x="61" y="3418"/>
                      <a:pt x="150" y="3808"/>
                      <a:pt x="300" y="4137"/>
                    </a:cubicBezTo>
                    <a:cubicBezTo>
                      <a:pt x="405" y="4317"/>
                      <a:pt x="585" y="4406"/>
                      <a:pt x="764" y="4406"/>
                    </a:cubicBezTo>
                    <a:cubicBezTo>
                      <a:pt x="944" y="4406"/>
                      <a:pt x="1124" y="4317"/>
                      <a:pt x="1228" y="4137"/>
                    </a:cubicBezTo>
                    <a:cubicBezTo>
                      <a:pt x="1378" y="3808"/>
                      <a:pt x="1438" y="3418"/>
                      <a:pt x="1378" y="3059"/>
                    </a:cubicBezTo>
                    <a:cubicBezTo>
                      <a:pt x="1348" y="2700"/>
                      <a:pt x="1318" y="2370"/>
                      <a:pt x="1228" y="2041"/>
                    </a:cubicBezTo>
                    <a:cubicBezTo>
                      <a:pt x="1168" y="1742"/>
                      <a:pt x="1109" y="1442"/>
                      <a:pt x="1019" y="1143"/>
                    </a:cubicBezTo>
                    <a:cubicBezTo>
                      <a:pt x="959" y="993"/>
                      <a:pt x="899" y="813"/>
                      <a:pt x="839" y="664"/>
                    </a:cubicBezTo>
                    <a:cubicBezTo>
                      <a:pt x="779" y="514"/>
                      <a:pt x="749" y="394"/>
                      <a:pt x="689" y="244"/>
                    </a:cubicBezTo>
                    <a:cubicBezTo>
                      <a:pt x="663" y="110"/>
                      <a:pt x="516" y="0"/>
                      <a:pt x="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747;p38"/>
              <p:cNvSpPr/>
              <p:nvPr/>
            </p:nvSpPr>
            <p:spPr>
              <a:xfrm>
                <a:off x="5219900" y="2566100"/>
                <a:ext cx="4717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5671" extrusionOk="0">
                    <a:moveTo>
                      <a:pt x="512" y="1"/>
                    </a:moveTo>
                    <a:cubicBezTo>
                      <a:pt x="443" y="1"/>
                      <a:pt x="371" y="14"/>
                      <a:pt x="300" y="41"/>
                    </a:cubicBezTo>
                    <a:cubicBezTo>
                      <a:pt x="90" y="131"/>
                      <a:pt x="0" y="370"/>
                      <a:pt x="30" y="580"/>
                    </a:cubicBezTo>
                    <a:lnTo>
                      <a:pt x="60" y="580"/>
                    </a:lnTo>
                    <a:cubicBezTo>
                      <a:pt x="150" y="1299"/>
                      <a:pt x="300" y="2017"/>
                      <a:pt x="330" y="2736"/>
                    </a:cubicBezTo>
                    <a:cubicBezTo>
                      <a:pt x="389" y="3485"/>
                      <a:pt x="389" y="4233"/>
                      <a:pt x="360" y="4982"/>
                    </a:cubicBezTo>
                    <a:cubicBezTo>
                      <a:pt x="360" y="5371"/>
                      <a:pt x="689" y="5670"/>
                      <a:pt x="1048" y="5670"/>
                    </a:cubicBezTo>
                    <a:cubicBezTo>
                      <a:pt x="1437" y="5670"/>
                      <a:pt x="1737" y="5371"/>
                      <a:pt x="1737" y="4982"/>
                    </a:cubicBezTo>
                    <a:cubicBezTo>
                      <a:pt x="1887" y="3365"/>
                      <a:pt x="1587" y="1718"/>
                      <a:pt x="898" y="221"/>
                    </a:cubicBezTo>
                    <a:cubicBezTo>
                      <a:pt x="815" y="74"/>
                      <a:pt x="672" y="1"/>
                      <a:pt x="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748;p38"/>
              <p:cNvSpPr/>
              <p:nvPr/>
            </p:nvSpPr>
            <p:spPr>
              <a:xfrm>
                <a:off x="5171975" y="2697925"/>
                <a:ext cx="277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955" extrusionOk="0">
                    <a:moveTo>
                      <a:pt x="510" y="1"/>
                    </a:moveTo>
                    <a:cubicBezTo>
                      <a:pt x="368" y="1"/>
                      <a:pt x="225" y="83"/>
                      <a:pt x="180" y="248"/>
                    </a:cubicBezTo>
                    <a:lnTo>
                      <a:pt x="180" y="278"/>
                    </a:lnTo>
                    <a:cubicBezTo>
                      <a:pt x="151" y="427"/>
                      <a:pt x="121" y="607"/>
                      <a:pt x="61" y="787"/>
                    </a:cubicBezTo>
                    <a:cubicBezTo>
                      <a:pt x="61" y="996"/>
                      <a:pt x="31" y="1176"/>
                      <a:pt x="31" y="1386"/>
                    </a:cubicBezTo>
                    <a:lnTo>
                      <a:pt x="1" y="1925"/>
                    </a:lnTo>
                    <a:lnTo>
                      <a:pt x="1" y="2164"/>
                    </a:lnTo>
                    <a:cubicBezTo>
                      <a:pt x="31" y="2314"/>
                      <a:pt x="31" y="2434"/>
                      <a:pt x="61" y="2583"/>
                    </a:cubicBezTo>
                    <a:cubicBezTo>
                      <a:pt x="91" y="2703"/>
                      <a:pt x="180" y="2823"/>
                      <a:pt x="300" y="2883"/>
                    </a:cubicBezTo>
                    <a:cubicBezTo>
                      <a:pt x="388" y="2927"/>
                      <a:pt x="476" y="2954"/>
                      <a:pt x="563" y="2954"/>
                    </a:cubicBezTo>
                    <a:cubicBezTo>
                      <a:pt x="595" y="2954"/>
                      <a:pt x="627" y="2951"/>
                      <a:pt x="660" y="2943"/>
                    </a:cubicBezTo>
                    <a:cubicBezTo>
                      <a:pt x="899" y="2913"/>
                      <a:pt x="1109" y="2703"/>
                      <a:pt x="1109" y="2434"/>
                    </a:cubicBezTo>
                    <a:cubicBezTo>
                      <a:pt x="1109" y="2344"/>
                      <a:pt x="1109" y="2254"/>
                      <a:pt x="1109" y="2164"/>
                    </a:cubicBezTo>
                    <a:cubicBezTo>
                      <a:pt x="1109" y="2074"/>
                      <a:pt x="1109" y="1984"/>
                      <a:pt x="1079" y="1895"/>
                    </a:cubicBezTo>
                    <a:lnTo>
                      <a:pt x="1049" y="1356"/>
                    </a:lnTo>
                    <a:cubicBezTo>
                      <a:pt x="1019" y="1176"/>
                      <a:pt x="989" y="966"/>
                      <a:pt x="959" y="787"/>
                    </a:cubicBezTo>
                    <a:cubicBezTo>
                      <a:pt x="929" y="607"/>
                      <a:pt x="869" y="427"/>
                      <a:pt x="839" y="248"/>
                    </a:cubicBezTo>
                    <a:cubicBezTo>
                      <a:pt x="794" y="83"/>
                      <a:pt x="652" y="1"/>
                      <a:pt x="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749;p38"/>
              <p:cNvSpPr/>
              <p:nvPr/>
            </p:nvSpPr>
            <p:spPr>
              <a:xfrm>
                <a:off x="5012500" y="2256525"/>
                <a:ext cx="794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656" extrusionOk="0">
                    <a:moveTo>
                      <a:pt x="321" y="0"/>
                    </a:moveTo>
                    <a:cubicBezTo>
                      <a:pt x="146" y="0"/>
                      <a:pt x="0" y="240"/>
                      <a:pt x="152" y="417"/>
                    </a:cubicBezTo>
                    <a:lnTo>
                      <a:pt x="152" y="387"/>
                    </a:lnTo>
                    <a:cubicBezTo>
                      <a:pt x="241" y="507"/>
                      <a:pt x="331" y="596"/>
                      <a:pt x="421" y="716"/>
                    </a:cubicBezTo>
                    <a:cubicBezTo>
                      <a:pt x="511" y="836"/>
                      <a:pt x="541" y="956"/>
                      <a:pt x="631" y="1076"/>
                    </a:cubicBezTo>
                    <a:cubicBezTo>
                      <a:pt x="661" y="1135"/>
                      <a:pt x="721" y="1225"/>
                      <a:pt x="780" y="1285"/>
                    </a:cubicBezTo>
                    <a:cubicBezTo>
                      <a:pt x="780" y="1285"/>
                      <a:pt x="818" y="1323"/>
                      <a:pt x="840" y="1345"/>
                    </a:cubicBezTo>
                    <a:lnTo>
                      <a:pt x="840" y="1345"/>
                    </a:lnTo>
                    <a:lnTo>
                      <a:pt x="870" y="1405"/>
                    </a:lnTo>
                    <a:cubicBezTo>
                      <a:pt x="960" y="1525"/>
                      <a:pt x="1050" y="1645"/>
                      <a:pt x="1140" y="1794"/>
                    </a:cubicBezTo>
                    <a:cubicBezTo>
                      <a:pt x="1289" y="2034"/>
                      <a:pt x="1409" y="2273"/>
                      <a:pt x="1559" y="2543"/>
                    </a:cubicBezTo>
                    <a:cubicBezTo>
                      <a:pt x="1679" y="2812"/>
                      <a:pt x="1828" y="3052"/>
                      <a:pt x="1978" y="3321"/>
                    </a:cubicBezTo>
                    <a:cubicBezTo>
                      <a:pt x="2098" y="3548"/>
                      <a:pt x="2313" y="3656"/>
                      <a:pt x="2527" y="3656"/>
                    </a:cubicBezTo>
                    <a:cubicBezTo>
                      <a:pt x="2795" y="3656"/>
                      <a:pt x="3063" y="3487"/>
                      <a:pt x="3146" y="3172"/>
                    </a:cubicBezTo>
                    <a:cubicBezTo>
                      <a:pt x="3176" y="2992"/>
                      <a:pt x="3176" y="2812"/>
                      <a:pt x="3086" y="2663"/>
                    </a:cubicBezTo>
                    <a:cubicBezTo>
                      <a:pt x="2966" y="2393"/>
                      <a:pt x="2817" y="2124"/>
                      <a:pt x="2667" y="1884"/>
                    </a:cubicBezTo>
                    <a:cubicBezTo>
                      <a:pt x="2457" y="1585"/>
                      <a:pt x="2218" y="1315"/>
                      <a:pt x="1978" y="1076"/>
                    </a:cubicBezTo>
                    <a:cubicBezTo>
                      <a:pt x="1888" y="956"/>
                      <a:pt x="1769" y="866"/>
                      <a:pt x="1649" y="776"/>
                    </a:cubicBezTo>
                    <a:cubicBezTo>
                      <a:pt x="1529" y="626"/>
                      <a:pt x="1409" y="537"/>
                      <a:pt x="1259" y="417"/>
                    </a:cubicBezTo>
                    <a:cubicBezTo>
                      <a:pt x="1110" y="357"/>
                      <a:pt x="990" y="297"/>
                      <a:pt x="840" y="237"/>
                    </a:cubicBezTo>
                    <a:cubicBezTo>
                      <a:pt x="721" y="177"/>
                      <a:pt x="571" y="87"/>
                      <a:pt x="421" y="28"/>
                    </a:cubicBezTo>
                    <a:cubicBezTo>
                      <a:pt x="388" y="9"/>
                      <a:pt x="354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750;p38"/>
              <p:cNvSpPr/>
              <p:nvPr/>
            </p:nvSpPr>
            <p:spPr>
              <a:xfrm>
                <a:off x="5038550" y="2424425"/>
                <a:ext cx="61600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5775" extrusionOk="0">
                    <a:moveTo>
                      <a:pt x="389" y="1"/>
                    </a:moveTo>
                    <a:cubicBezTo>
                      <a:pt x="193" y="1"/>
                      <a:pt x="1" y="146"/>
                      <a:pt x="98" y="378"/>
                    </a:cubicBezTo>
                    <a:lnTo>
                      <a:pt x="68" y="378"/>
                    </a:lnTo>
                    <a:cubicBezTo>
                      <a:pt x="367" y="1217"/>
                      <a:pt x="607" y="2085"/>
                      <a:pt x="816" y="2953"/>
                    </a:cubicBezTo>
                    <a:cubicBezTo>
                      <a:pt x="936" y="3373"/>
                      <a:pt x="1056" y="3822"/>
                      <a:pt x="1146" y="4241"/>
                    </a:cubicBezTo>
                    <a:cubicBezTo>
                      <a:pt x="1206" y="4690"/>
                      <a:pt x="1325" y="5139"/>
                      <a:pt x="1565" y="5558"/>
                    </a:cubicBezTo>
                    <a:cubicBezTo>
                      <a:pt x="1658" y="5705"/>
                      <a:pt x="1806" y="5775"/>
                      <a:pt x="1950" y="5775"/>
                    </a:cubicBezTo>
                    <a:cubicBezTo>
                      <a:pt x="2130" y="5775"/>
                      <a:pt x="2307" y="5668"/>
                      <a:pt x="2373" y="5469"/>
                    </a:cubicBezTo>
                    <a:cubicBezTo>
                      <a:pt x="2433" y="5229"/>
                      <a:pt x="2463" y="4989"/>
                      <a:pt x="2433" y="4750"/>
                    </a:cubicBezTo>
                    <a:cubicBezTo>
                      <a:pt x="2433" y="4480"/>
                      <a:pt x="2403" y="4241"/>
                      <a:pt x="2343" y="4001"/>
                    </a:cubicBezTo>
                    <a:cubicBezTo>
                      <a:pt x="2254" y="3552"/>
                      <a:pt x="2104" y="3073"/>
                      <a:pt x="1954" y="2654"/>
                    </a:cubicBezTo>
                    <a:cubicBezTo>
                      <a:pt x="1655" y="1756"/>
                      <a:pt x="1206" y="917"/>
                      <a:pt x="667" y="139"/>
                    </a:cubicBezTo>
                    <a:cubicBezTo>
                      <a:pt x="603" y="44"/>
                      <a:pt x="495" y="1"/>
                      <a:pt x="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751;p38"/>
              <p:cNvSpPr/>
              <p:nvPr/>
            </p:nvSpPr>
            <p:spPr>
              <a:xfrm>
                <a:off x="5091725" y="2629325"/>
                <a:ext cx="3312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87" extrusionOk="0">
                    <a:moveTo>
                      <a:pt x="336" y="1"/>
                    </a:moveTo>
                    <a:cubicBezTo>
                      <a:pt x="170" y="1"/>
                      <a:pt x="1" y="141"/>
                      <a:pt x="37" y="357"/>
                    </a:cubicBezTo>
                    <a:cubicBezTo>
                      <a:pt x="59" y="422"/>
                      <a:pt x="65" y="488"/>
                      <a:pt x="78" y="554"/>
                    </a:cubicBezTo>
                    <a:lnTo>
                      <a:pt x="78" y="554"/>
                    </a:lnTo>
                    <a:cubicBezTo>
                      <a:pt x="38" y="817"/>
                      <a:pt x="44" y="1078"/>
                      <a:pt x="97" y="1315"/>
                    </a:cubicBezTo>
                    <a:cubicBezTo>
                      <a:pt x="97" y="1614"/>
                      <a:pt x="97" y="1884"/>
                      <a:pt x="97" y="2153"/>
                    </a:cubicBezTo>
                    <a:cubicBezTo>
                      <a:pt x="127" y="2423"/>
                      <a:pt x="127" y="2722"/>
                      <a:pt x="127" y="2992"/>
                    </a:cubicBezTo>
                    <a:cubicBezTo>
                      <a:pt x="127" y="3321"/>
                      <a:pt x="157" y="3621"/>
                      <a:pt x="246" y="3950"/>
                    </a:cubicBezTo>
                    <a:cubicBezTo>
                      <a:pt x="306" y="4174"/>
                      <a:pt x="508" y="4287"/>
                      <a:pt x="714" y="4287"/>
                    </a:cubicBezTo>
                    <a:cubicBezTo>
                      <a:pt x="920" y="4287"/>
                      <a:pt x="1130" y="4174"/>
                      <a:pt x="1205" y="3950"/>
                    </a:cubicBezTo>
                    <a:cubicBezTo>
                      <a:pt x="1324" y="3291"/>
                      <a:pt x="1324" y="2602"/>
                      <a:pt x="1175" y="1944"/>
                    </a:cubicBezTo>
                    <a:cubicBezTo>
                      <a:pt x="1115" y="1644"/>
                      <a:pt x="1055" y="1345"/>
                      <a:pt x="965" y="1075"/>
                    </a:cubicBezTo>
                    <a:cubicBezTo>
                      <a:pt x="905" y="926"/>
                      <a:pt x="875" y="776"/>
                      <a:pt x="815" y="626"/>
                    </a:cubicBezTo>
                    <a:cubicBezTo>
                      <a:pt x="755" y="476"/>
                      <a:pt x="666" y="357"/>
                      <a:pt x="606" y="207"/>
                    </a:cubicBezTo>
                    <a:cubicBezTo>
                      <a:pt x="558" y="63"/>
                      <a:pt x="448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752;p38"/>
              <p:cNvSpPr/>
              <p:nvPr/>
            </p:nvSpPr>
            <p:spPr>
              <a:xfrm>
                <a:off x="5112100" y="2789450"/>
                <a:ext cx="27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29" extrusionOk="0">
                    <a:moveTo>
                      <a:pt x="599" y="0"/>
                    </a:moveTo>
                    <a:cubicBezTo>
                      <a:pt x="449" y="0"/>
                      <a:pt x="300" y="150"/>
                      <a:pt x="300" y="300"/>
                    </a:cubicBezTo>
                    <a:lnTo>
                      <a:pt x="300" y="330"/>
                    </a:lnTo>
                    <a:cubicBezTo>
                      <a:pt x="300" y="539"/>
                      <a:pt x="300" y="749"/>
                      <a:pt x="240" y="958"/>
                    </a:cubicBezTo>
                    <a:cubicBezTo>
                      <a:pt x="210" y="1198"/>
                      <a:pt x="180" y="1408"/>
                      <a:pt x="150" y="1647"/>
                    </a:cubicBezTo>
                    <a:cubicBezTo>
                      <a:pt x="120" y="1887"/>
                      <a:pt x="60" y="2156"/>
                      <a:pt x="30" y="2396"/>
                    </a:cubicBezTo>
                    <a:lnTo>
                      <a:pt x="30" y="2545"/>
                    </a:lnTo>
                    <a:lnTo>
                      <a:pt x="30" y="2605"/>
                    </a:lnTo>
                    <a:cubicBezTo>
                      <a:pt x="0" y="2665"/>
                      <a:pt x="0" y="2725"/>
                      <a:pt x="30" y="2815"/>
                    </a:cubicBezTo>
                    <a:cubicBezTo>
                      <a:pt x="60" y="2935"/>
                      <a:pt x="90" y="3025"/>
                      <a:pt x="120" y="3144"/>
                    </a:cubicBezTo>
                    <a:cubicBezTo>
                      <a:pt x="187" y="3328"/>
                      <a:pt x="348" y="3428"/>
                      <a:pt x="508" y="3428"/>
                    </a:cubicBezTo>
                    <a:cubicBezTo>
                      <a:pt x="634" y="3428"/>
                      <a:pt x="760" y="3366"/>
                      <a:pt x="839" y="3234"/>
                    </a:cubicBezTo>
                    <a:cubicBezTo>
                      <a:pt x="929" y="3114"/>
                      <a:pt x="1018" y="2995"/>
                      <a:pt x="1048" y="2875"/>
                    </a:cubicBezTo>
                    <a:cubicBezTo>
                      <a:pt x="1078" y="2725"/>
                      <a:pt x="1108" y="2575"/>
                      <a:pt x="1108" y="2456"/>
                    </a:cubicBezTo>
                    <a:cubicBezTo>
                      <a:pt x="1108" y="2216"/>
                      <a:pt x="1108" y="1977"/>
                      <a:pt x="1078" y="1737"/>
                    </a:cubicBezTo>
                    <a:cubicBezTo>
                      <a:pt x="1078" y="1467"/>
                      <a:pt x="1048" y="1228"/>
                      <a:pt x="1018" y="988"/>
                    </a:cubicBezTo>
                    <a:cubicBezTo>
                      <a:pt x="959" y="749"/>
                      <a:pt x="929" y="539"/>
                      <a:pt x="929" y="300"/>
                    </a:cubicBezTo>
                    <a:cubicBezTo>
                      <a:pt x="899" y="150"/>
                      <a:pt x="779" y="0"/>
                      <a:pt x="5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753;p38"/>
              <p:cNvSpPr/>
              <p:nvPr/>
            </p:nvSpPr>
            <p:spPr>
              <a:xfrm>
                <a:off x="4690800" y="2422825"/>
                <a:ext cx="109900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71" extrusionOk="0">
                    <a:moveTo>
                      <a:pt x="3262" y="1"/>
                    </a:moveTo>
                    <a:cubicBezTo>
                      <a:pt x="3168" y="1"/>
                      <a:pt x="3078" y="8"/>
                      <a:pt x="2989" y="23"/>
                    </a:cubicBezTo>
                    <a:lnTo>
                      <a:pt x="2599" y="143"/>
                    </a:lnTo>
                    <a:cubicBezTo>
                      <a:pt x="2330" y="203"/>
                      <a:pt x="2060" y="292"/>
                      <a:pt x="1791" y="382"/>
                    </a:cubicBezTo>
                    <a:cubicBezTo>
                      <a:pt x="1491" y="502"/>
                      <a:pt x="1192" y="622"/>
                      <a:pt x="922" y="772"/>
                    </a:cubicBezTo>
                    <a:cubicBezTo>
                      <a:pt x="773" y="831"/>
                      <a:pt x="623" y="921"/>
                      <a:pt x="503" y="1011"/>
                    </a:cubicBezTo>
                    <a:cubicBezTo>
                      <a:pt x="383" y="1131"/>
                      <a:pt x="294" y="1221"/>
                      <a:pt x="204" y="1311"/>
                    </a:cubicBezTo>
                    <a:cubicBezTo>
                      <a:pt x="1" y="1542"/>
                      <a:pt x="135" y="1971"/>
                      <a:pt x="442" y="1971"/>
                    </a:cubicBezTo>
                    <a:cubicBezTo>
                      <a:pt x="452" y="1971"/>
                      <a:pt x="463" y="1970"/>
                      <a:pt x="473" y="1969"/>
                    </a:cubicBezTo>
                    <a:lnTo>
                      <a:pt x="473" y="1939"/>
                    </a:lnTo>
                    <a:lnTo>
                      <a:pt x="863" y="1909"/>
                    </a:lnTo>
                    <a:cubicBezTo>
                      <a:pt x="1012" y="1909"/>
                      <a:pt x="1192" y="1850"/>
                      <a:pt x="1342" y="1790"/>
                    </a:cubicBezTo>
                    <a:cubicBezTo>
                      <a:pt x="1581" y="1700"/>
                      <a:pt x="1821" y="1640"/>
                      <a:pt x="2090" y="1580"/>
                    </a:cubicBezTo>
                    <a:cubicBezTo>
                      <a:pt x="2360" y="1520"/>
                      <a:pt x="2629" y="1460"/>
                      <a:pt x="2899" y="1400"/>
                    </a:cubicBezTo>
                    <a:lnTo>
                      <a:pt x="3108" y="1370"/>
                    </a:lnTo>
                    <a:lnTo>
                      <a:pt x="3168" y="1370"/>
                    </a:lnTo>
                    <a:cubicBezTo>
                      <a:pt x="3288" y="1370"/>
                      <a:pt x="3378" y="1340"/>
                      <a:pt x="3498" y="1311"/>
                    </a:cubicBezTo>
                    <a:lnTo>
                      <a:pt x="3707" y="1221"/>
                    </a:lnTo>
                    <a:cubicBezTo>
                      <a:pt x="4396" y="1041"/>
                      <a:pt x="4246" y="23"/>
                      <a:pt x="3557" y="23"/>
                    </a:cubicBezTo>
                    <a:cubicBezTo>
                      <a:pt x="3453" y="8"/>
                      <a:pt x="3355" y="1"/>
                      <a:pt x="3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754;p38"/>
              <p:cNvSpPr/>
              <p:nvPr/>
            </p:nvSpPr>
            <p:spPr>
              <a:xfrm>
                <a:off x="4203475" y="2523950"/>
                <a:ext cx="109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69" extrusionOk="0">
                    <a:moveTo>
                      <a:pt x="3302" y="1"/>
                    </a:moveTo>
                    <a:cubicBezTo>
                      <a:pt x="3194" y="1"/>
                      <a:pt x="3081" y="15"/>
                      <a:pt x="2958" y="50"/>
                    </a:cubicBezTo>
                    <a:lnTo>
                      <a:pt x="2599" y="140"/>
                    </a:lnTo>
                    <a:cubicBezTo>
                      <a:pt x="2330" y="200"/>
                      <a:pt x="2030" y="290"/>
                      <a:pt x="1761" y="410"/>
                    </a:cubicBezTo>
                    <a:cubicBezTo>
                      <a:pt x="1491" y="499"/>
                      <a:pt x="1192" y="619"/>
                      <a:pt x="922" y="769"/>
                    </a:cubicBezTo>
                    <a:cubicBezTo>
                      <a:pt x="773" y="829"/>
                      <a:pt x="623" y="919"/>
                      <a:pt x="503" y="1038"/>
                    </a:cubicBezTo>
                    <a:cubicBezTo>
                      <a:pt x="383" y="1128"/>
                      <a:pt x="293" y="1218"/>
                      <a:pt x="204" y="1338"/>
                    </a:cubicBezTo>
                    <a:cubicBezTo>
                      <a:pt x="1" y="1541"/>
                      <a:pt x="106" y="1968"/>
                      <a:pt x="439" y="1968"/>
                    </a:cubicBezTo>
                    <a:cubicBezTo>
                      <a:pt x="450" y="1968"/>
                      <a:pt x="462" y="1968"/>
                      <a:pt x="473" y="1967"/>
                    </a:cubicBezTo>
                    <a:lnTo>
                      <a:pt x="443" y="1967"/>
                    </a:lnTo>
                    <a:lnTo>
                      <a:pt x="862" y="1907"/>
                    </a:lnTo>
                    <a:cubicBezTo>
                      <a:pt x="1012" y="1907"/>
                      <a:pt x="1162" y="1877"/>
                      <a:pt x="1312" y="1817"/>
                    </a:cubicBezTo>
                    <a:cubicBezTo>
                      <a:pt x="1581" y="1727"/>
                      <a:pt x="1821" y="1637"/>
                      <a:pt x="2090" y="1577"/>
                    </a:cubicBezTo>
                    <a:cubicBezTo>
                      <a:pt x="2360" y="1517"/>
                      <a:pt x="2629" y="1458"/>
                      <a:pt x="2899" y="1398"/>
                    </a:cubicBezTo>
                    <a:lnTo>
                      <a:pt x="3108" y="1368"/>
                    </a:lnTo>
                    <a:lnTo>
                      <a:pt x="3138" y="1368"/>
                    </a:lnTo>
                    <a:cubicBezTo>
                      <a:pt x="3258" y="1368"/>
                      <a:pt x="3378" y="1368"/>
                      <a:pt x="3497" y="1338"/>
                    </a:cubicBezTo>
                    <a:lnTo>
                      <a:pt x="3707" y="1248"/>
                    </a:lnTo>
                    <a:cubicBezTo>
                      <a:pt x="4396" y="1038"/>
                      <a:pt x="4246" y="50"/>
                      <a:pt x="3527" y="20"/>
                    </a:cubicBezTo>
                    <a:cubicBezTo>
                      <a:pt x="3453" y="8"/>
                      <a:pt x="3379" y="1"/>
                      <a:pt x="3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755;p38"/>
              <p:cNvSpPr/>
              <p:nvPr/>
            </p:nvSpPr>
            <p:spPr>
              <a:xfrm>
                <a:off x="5181725" y="2883225"/>
                <a:ext cx="29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168" extrusionOk="0">
                    <a:moveTo>
                      <a:pt x="623" y="1"/>
                    </a:moveTo>
                    <a:cubicBezTo>
                      <a:pt x="454" y="1"/>
                      <a:pt x="286" y="123"/>
                      <a:pt x="270" y="352"/>
                    </a:cubicBezTo>
                    <a:lnTo>
                      <a:pt x="240" y="352"/>
                    </a:lnTo>
                    <a:cubicBezTo>
                      <a:pt x="270" y="441"/>
                      <a:pt x="270" y="531"/>
                      <a:pt x="240" y="651"/>
                    </a:cubicBezTo>
                    <a:cubicBezTo>
                      <a:pt x="240" y="673"/>
                      <a:pt x="240" y="711"/>
                      <a:pt x="240" y="711"/>
                    </a:cubicBezTo>
                    <a:cubicBezTo>
                      <a:pt x="210" y="771"/>
                      <a:pt x="210" y="831"/>
                      <a:pt x="210" y="920"/>
                    </a:cubicBezTo>
                    <a:cubicBezTo>
                      <a:pt x="210" y="1010"/>
                      <a:pt x="180" y="1100"/>
                      <a:pt x="180" y="1190"/>
                    </a:cubicBezTo>
                    <a:lnTo>
                      <a:pt x="180" y="1340"/>
                    </a:lnTo>
                    <a:cubicBezTo>
                      <a:pt x="180" y="1370"/>
                      <a:pt x="180" y="1370"/>
                      <a:pt x="180" y="1400"/>
                    </a:cubicBezTo>
                    <a:cubicBezTo>
                      <a:pt x="150" y="1579"/>
                      <a:pt x="120" y="1759"/>
                      <a:pt x="90" y="1939"/>
                    </a:cubicBezTo>
                    <a:cubicBezTo>
                      <a:pt x="30" y="2178"/>
                      <a:pt x="0" y="2388"/>
                      <a:pt x="0" y="2627"/>
                    </a:cubicBezTo>
                    <a:cubicBezTo>
                      <a:pt x="0" y="2976"/>
                      <a:pt x="276" y="3168"/>
                      <a:pt x="553" y="3168"/>
                    </a:cubicBezTo>
                    <a:cubicBezTo>
                      <a:pt x="775" y="3168"/>
                      <a:pt x="998" y="3044"/>
                      <a:pt x="1078" y="2777"/>
                    </a:cubicBezTo>
                    <a:cubicBezTo>
                      <a:pt x="1138" y="2537"/>
                      <a:pt x="1168" y="2298"/>
                      <a:pt x="1168" y="2058"/>
                    </a:cubicBezTo>
                    <a:cubicBezTo>
                      <a:pt x="1168" y="1849"/>
                      <a:pt x="1168" y="1669"/>
                      <a:pt x="1138" y="1489"/>
                    </a:cubicBezTo>
                    <a:cubicBezTo>
                      <a:pt x="1138" y="1280"/>
                      <a:pt x="1108" y="1040"/>
                      <a:pt x="1078" y="831"/>
                    </a:cubicBezTo>
                    <a:cubicBezTo>
                      <a:pt x="1078" y="771"/>
                      <a:pt x="1048" y="741"/>
                      <a:pt x="1048" y="681"/>
                    </a:cubicBezTo>
                    <a:cubicBezTo>
                      <a:pt x="1048" y="651"/>
                      <a:pt x="1018" y="591"/>
                      <a:pt x="988" y="561"/>
                    </a:cubicBezTo>
                    <a:cubicBezTo>
                      <a:pt x="988" y="441"/>
                      <a:pt x="958" y="352"/>
                      <a:pt x="958" y="262"/>
                    </a:cubicBezTo>
                    <a:cubicBezTo>
                      <a:pt x="904" y="85"/>
                      <a:pt x="763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756;p38"/>
              <p:cNvSpPr/>
              <p:nvPr/>
            </p:nvSpPr>
            <p:spPr>
              <a:xfrm>
                <a:off x="5250575" y="2883775"/>
                <a:ext cx="254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284" extrusionOk="0">
                    <a:moveTo>
                      <a:pt x="480" y="0"/>
                    </a:moveTo>
                    <a:cubicBezTo>
                      <a:pt x="300" y="30"/>
                      <a:pt x="181" y="180"/>
                      <a:pt x="151" y="359"/>
                    </a:cubicBezTo>
                    <a:cubicBezTo>
                      <a:pt x="151" y="449"/>
                      <a:pt x="151" y="509"/>
                      <a:pt x="121" y="569"/>
                    </a:cubicBezTo>
                    <a:cubicBezTo>
                      <a:pt x="91" y="629"/>
                      <a:pt x="121" y="629"/>
                      <a:pt x="121" y="659"/>
                    </a:cubicBezTo>
                    <a:cubicBezTo>
                      <a:pt x="121" y="779"/>
                      <a:pt x="91" y="898"/>
                      <a:pt x="61" y="1048"/>
                    </a:cubicBezTo>
                    <a:cubicBezTo>
                      <a:pt x="1" y="1198"/>
                      <a:pt x="1" y="1348"/>
                      <a:pt x="1" y="1527"/>
                    </a:cubicBezTo>
                    <a:cubicBezTo>
                      <a:pt x="1" y="1647"/>
                      <a:pt x="31" y="1767"/>
                      <a:pt x="31" y="1887"/>
                    </a:cubicBezTo>
                    <a:cubicBezTo>
                      <a:pt x="31" y="2066"/>
                      <a:pt x="151" y="2216"/>
                      <a:pt x="300" y="2276"/>
                    </a:cubicBezTo>
                    <a:cubicBezTo>
                      <a:pt x="330" y="2281"/>
                      <a:pt x="360" y="2283"/>
                      <a:pt x="390" y="2283"/>
                    </a:cubicBezTo>
                    <a:cubicBezTo>
                      <a:pt x="537" y="2283"/>
                      <a:pt x="675" y="2221"/>
                      <a:pt x="749" y="2096"/>
                    </a:cubicBezTo>
                    <a:cubicBezTo>
                      <a:pt x="839" y="1946"/>
                      <a:pt x="899" y="1797"/>
                      <a:pt x="959" y="1647"/>
                    </a:cubicBezTo>
                    <a:cubicBezTo>
                      <a:pt x="989" y="1467"/>
                      <a:pt x="1019" y="1318"/>
                      <a:pt x="989" y="1138"/>
                    </a:cubicBezTo>
                    <a:cubicBezTo>
                      <a:pt x="959" y="839"/>
                      <a:pt x="929" y="569"/>
                      <a:pt x="869" y="270"/>
                    </a:cubicBezTo>
                    <a:cubicBezTo>
                      <a:pt x="809" y="90"/>
                      <a:pt x="630" y="0"/>
                      <a:pt x="4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757;p38"/>
              <p:cNvSpPr/>
              <p:nvPr/>
            </p:nvSpPr>
            <p:spPr>
              <a:xfrm>
                <a:off x="5079425" y="2914075"/>
                <a:ext cx="536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493" extrusionOk="0">
                    <a:moveTo>
                      <a:pt x="1771" y="1"/>
                    </a:moveTo>
                    <a:cubicBezTo>
                      <a:pt x="1607" y="1"/>
                      <a:pt x="1442" y="106"/>
                      <a:pt x="1427" y="315"/>
                    </a:cubicBezTo>
                    <a:lnTo>
                      <a:pt x="1397" y="345"/>
                    </a:lnTo>
                    <a:cubicBezTo>
                      <a:pt x="1367" y="794"/>
                      <a:pt x="1277" y="1273"/>
                      <a:pt x="1188" y="1723"/>
                    </a:cubicBezTo>
                    <a:cubicBezTo>
                      <a:pt x="1098" y="2202"/>
                      <a:pt x="978" y="2651"/>
                      <a:pt x="858" y="3130"/>
                    </a:cubicBezTo>
                    <a:cubicBezTo>
                      <a:pt x="738" y="3579"/>
                      <a:pt x="619" y="4028"/>
                      <a:pt x="469" y="4447"/>
                    </a:cubicBezTo>
                    <a:cubicBezTo>
                      <a:pt x="379" y="4687"/>
                      <a:pt x="319" y="4927"/>
                      <a:pt x="259" y="5166"/>
                    </a:cubicBezTo>
                    <a:cubicBezTo>
                      <a:pt x="199" y="5406"/>
                      <a:pt x="140" y="5645"/>
                      <a:pt x="80" y="5885"/>
                    </a:cubicBezTo>
                    <a:cubicBezTo>
                      <a:pt x="0" y="6241"/>
                      <a:pt x="288" y="6492"/>
                      <a:pt x="586" y="6492"/>
                    </a:cubicBezTo>
                    <a:cubicBezTo>
                      <a:pt x="740" y="6492"/>
                      <a:pt x="896" y="6426"/>
                      <a:pt x="1008" y="6274"/>
                    </a:cubicBezTo>
                    <a:cubicBezTo>
                      <a:pt x="1247" y="5825"/>
                      <a:pt x="1457" y="5346"/>
                      <a:pt x="1637" y="4867"/>
                    </a:cubicBezTo>
                    <a:cubicBezTo>
                      <a:pt x="1756" y="4358"/>
                      <a:pt x="1876" y="3849"/>
                      <a:pt x="1966" y="3369"/>
                    </a:cubicBezTo>
                    <a:cubicBezTo>
                      <a:pt x="2056" y="2860"/>
                      <a:pt x="2086" y="2351"/>
                      <a:pt x="2116" y="1842"/>
                    </a:cubicBezTo>
                    <a:cubicBezTo>
                      <a:pt x="2146" y="1333"/>
                      <a:pt x="2116" y="824"/>
                      <a:pt x="2116" y="315"/>
                    </a:cubicBezTo>
                    <a:cubicBezTo>
                      <a:pt x="2101" y="106"/>
                      <a:pt x="1936" y="1"/>
                      <a:pt x="17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" name="Google Shape;758;p38"/>
            <p:cNvSpPr/>
            <p:nvPr/>
          </p:nvSpPr>
          <p:spPr>
            <a:xfrm>
              <a:off x="7101" y="5064"/>
              <a:ext cx="400" cy="355"/>
            </a:xfrm>
            <a:custGeom>
              <a:avLst/>
              <a:gdLst/>
              <a:ahLst/>
              <a:cxnLst/>
              <a:rect l="l" t="t" r="r" b="b"/>
              <a:pathLst>
                <a:path w="10152" h="9010" extrusionOk="0">
                  <a:moveTo>
                    <a:pt x="5275" y="0"/>
                  </a:moveTo>
                  <a:cubicBezTo>
                    <a:pt x="4713" y="0"/>
                    <a:pt x="4148" y="74"/>
                    <a:pt x="3594" y="224"/>
                  </a:cubicBezTo>
                  <a:cubicBezTo>
                    <a:pt x="1857" y="733"/>
                    <a:pt x="420" y="2230"/>
                    <a:pt x="180" y="4027"/>
                  </a:cubicBezTo>
                  <a:cubicBezTo>
                    <a:pt x="1" y="6063"/>
                    <a:pt x="1169" y="7950"/>
                    <a:pt x="3055" y="8698"/>
                  </a:cubicBezTo>
                  <a:cubicBezTo>
                    <a:pt x="3638" y="8908"/>
                    <a:pt x="4238" y="9009"/>
                    <a:pt x="4832" y="9009"/>
                  </a:cubicBezTo>
                  <a:cubicBezTo>
                    <a:pt x="6189" y="9009"/>
                    <a:pt x="7514" y="8479"/>
                    <a:pt x="8535" y="7500"/>
                  </a:cubicBezTo>
                  <a:cubicBezTo>
                    <a:pt x="9613" y="6422"/>
                    <a:pt x="10152" y="4446"/>
                    <a:pt x="9912" y="2949"/>
                  </a:cubicBezTo>
                  <a:cubicBezTo>
                    <a:pt x="9852" y="2170"/>
                    <a:pt x="9433" y="1452"/>
                    <a:pt x="8774" y="1033"/>
                  </a:cubicBezTo>
                  <a:cubicBezTo>
                    <a:pt x="7726" y="354"/>
                    <a:pt x="6508" y="0"/>
                    <a:pt x="5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65;p38"/>
            <p:cNvSpPr/>
            <p:nvPr/>
          </p:nvSpPr>
          <p:spPr>
            <a:xfrm>
              <a:off x="8349" y="5419"/>
              <a:ext cx="212" cy="213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66;p38"/>
            <p:cNvSpPr/>
            <p:nvPr/>
          </p:nvSpPr>
          <p:spPr>
            <a:xfrm>
              <a:off x="8640" y="2729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767;p38"/>
            <p:cNvSpPr/>
            <p:nvPr/>
          </p:nvSpPr>
          <p:spPr>
            <a:xfrm>
              <a:off x="5198" y="3678"/>
              <a:ext cx="212" cy="212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0" name="Google Shape;810;p39"/>
          <p:cNvGrpSpPr/>
          <p:nvPr/>
        </p:nvGrpSpPr>
        <p:grpSpPr>
          <a:xfrm>
            <a:off x="6100445" y="626110"/>
            <a:ext cx="3013710" cy="2597785"/>
            <a:chOff x="5474503" y="1325314"/>
            <a:chExt cx="1535854" cy="1370962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812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813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4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0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2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3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8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9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2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3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51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2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0"/>
          <p:cNvSpPr txBox="1"/>
          <p:nvPr>
            <p:ph type="title"/>
          </p:nvPr>
        </p:nvSpPr>
        <p:spPr>
          <a:xfrm>
            <a:off x="1158875" y="1830705"/>
            <a:ext cx="2240915" cy="13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DATASET OVERVIEW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448310" y="830580"/>
            <a:ext cx="3235960" cy="3148330"/>
            <a:chOff x="430952" y="830600"/>
            <a:chExt cx="3598662" cy="3500823"/>
          </a:xfrm>
        </p:grpSpPr>
        <p:sp>
          <p:nvSpPr>
            <p:cNvPr id="861" name="Google Shape;861;p40"/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2336065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80647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2643175" y="281498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66" name="Google Shape;866;p40"/>
            <p:cNvGrpSpPr/>
            <p:nvPr/>
          </p:nvGrpSpPr>
          <p:grpSpPr>
            <a:xfrm>
              <a:off x="430952" y="1444929"/>
              <a:ext cx="757755" cy="672247"/>
              <a:chOff x="354752" y="1802717"/>
              <a:chExt cx="757755" cy="672247"/>
            </a:xfrm>
          </p:grpSpPr>
          <p:sp>
            <p:nvSpPr>
              <p:cNvPr id="867" name="Google Shape;867;p40"/>
              <p:cNvSpPr/>
              <p:nvPr/>
            </p:nvSpPr>
            <p:spPr>
              <a:xfrm>
                <a:off x="354752" y="1802717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638901" y="1864350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69" name="Google Shape;869;p40"/>
            <p:cNvGrpSpPr/>
            <p:nvPr/>
          </p:nvGrpSpPr>
          <p:grpSpPr>
            <a:xfrm>
              <a:off x="3175242" y="1610774"/>
              <a:ext cx="383802" cy="340561"/>
              <a:chOff x="3337167" y="2078987"/>
              <a:chExt cx="383802" cy="340561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3337167" y="2078987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481034" y="2110148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2" name="Google Shape;872;p40"/>
            <p:cNvGrpSpPr/>
            <p:nvPr/>
          </p:nvGrpSpPr>
          <p:grpSpPr>
            <a:xfrm>
              <a:off x="864943" y="3195410"/>
              <a:ext cx="383802" cy="340633"/>
              <a:chOff x="893218" y="2814410"/>
              <a:chExt cx="383802" cy="340633"/>
            </a:xfrm>
          </p:grpSpPr>
          <p:sp>
            <p:nvSpPr>
              <p:cNvPr id="873" name="Google Shape;873;p40"/>
              <p:cNvSpPr/>
              <p:nvPr/>
            </p:nvSpPr>
            <p:spPr>
              <a:xfrm>
                <a:off x="893218" y="281441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1035447" y="2845594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" name="Picture 1" descr="show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355" y="2117725"/>
            <a:ext cx="5219065" cy="2552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771525"/>
            <a:ext cx="3515995" cy="680085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 rot="420000">
            <a:off x="421005" y="3293110"/>
            <a:ext cx="2772410" cy="2652395"/>
            <a:chOff x="5198" y="2312"/>
            <a:chExt cx="3785" cy="3760"/>
          </a:xfrm>
        </p:grpSpPr>
        <p:grpSp>
          <p:nvGrpSpPr>
            <p:cNvPr id="6" name="Google Shape;707;p38"/>
            <p:cNvGrpSpPr/>
            <p:nvPr/>
          </p:nvGrpSpPr>
          <p:grpSpPr>
            <a:xfrm rot="0">
              <a:off x="5267" y="2312"/>
              <a:ext cx="3717" cy="3761"/>
              <a:chOff x="3582725" y="1672175"/>
              <a:chExt cx="1978550" cy="2004750"/>
            </a:xfrm>
          </p:grpSpPr>
          <p:sp>
            <p:nvSpPr>
              <p:cNvPr id="7" name="Google Shape;708;p38"/>
              <p:cNvSpPr/>
              <p:nvPr/>
            </p:nvSpPr>
            <p:spPr>
              <a:xfrm>
                <a:off x="5139050" y="2977075"/>
                <a:ext cx="378800" cy="261300"/>
              </a:xfrm>
              <a:custGeom>
                <a:avLst/>
                <a:gdLst/>
                <a:ahLst/>
                <a:cxnLst/>
                <a:rect l="l" t="t" r="r" b="b"/>
                <a:pathLst>
                  <a:path w="15152" h="10452" extrusionOk="0">
                    <a:moveTo>
                      <a:pt x="1389" y="0"/>
                    </a:moveTo>
                    <a:cubicBezTo>
                      <a:pt x="1325" y="0"/>
                      <a:pt x="1262" y="4"/>
                      <a:pt x="1198" y="11"/>
                    </a:cubicBezTo>
                    <a:cubicBezTo>
                      <a:pt x="749" y="71"/>
                      <a:pt x="449" y="490"/>
                      <a:pt x="180" y="909"/>
                    </a:cubicBezTo>
                    <a:cubicBezTo>
                      <a:pt x="60" y="1029"/>
                      <a:pt x="0" y="1179"/>
                      <a:pt x="0" y="1329"/>
                    </a:cubicBezTo>
                    <a:cubicBezTo>
                      <a:pt x="0" y="1568"/>
                      <a:pt x="120" y="1808"/>
                      <a:pt x="300" y="1957"/>
                    </a:cubicBezTo>
                    <a:cubicBezTo>
                      <a:pt x="1408" y="3065"/>
                      <a:pt x="2875" y="3604"/>
                      <a:pt x="4312" y="4203"/>
                    </a:cubicBezTo>
                    <a:cubicBezTo>
                      <a:pt x="5660" y="4742"/>
                      <a:pt x="6857" y="5581"/>
                      <a:pt x="8175" y="6239"/>
                    </a:cubicBezTo>
                    <a:cubicBezTo>
                      <a:pt x="8893" y="6539"/>
                      <a:pt x="9492" y="7108"/>
                      <a:pt x="9852" y="7796"/>
                    </a:cubicBezTo>
                    <a:cubicBezTo>
                      <a:pt x="10001" y="8096"/>
                      <a:pt x="10061" y="8425"/>
                      <a:pt x="10151" y="8754"/>
                    </a:cubicBezTo>
                    <a:cubicBezTo>
                      <a:pt x="10451" y="9623"/>
                      <a:pt x="11229" y="10252"/>
                      <a:pt x="12127" y="10431"/>
                    </a:cubicBezTo>
                    <a:cubicBezTo>
                      <a:pt x="12234" y="10445"/>
                      <a:pt x="12336" y="10451"/>
                      <a:pt x="12433" y="10451"/>
                    </a:cubicBezTo>
                    <a:cubicBezTo>
                      <a:pt x="14299" y="10451"/>
                      <a:pt x="14448" y="8083"/>
                      <a:pt x="14732" y="6688"/>
                    </a:cubicBezTo>
                    <a:cubicBezTo>
                      <a:pt x="14882" y="5850"/>
                      <a:pt x="15152" y="5191"/>
                      <a:pt x="15002" y="4323"/>
                    </a:cubicBezTo>
                    <a:cubicBezTo>
                      <a:pt x="14912" y="3784"/>
                      <a:pt x="14583" y="3305"/>
                      <a:pt x="14134" y="3005"/>
                    </a:cubicBezTo>
                    <a:cubicBezTo>
                      <a:pt x="13849" y="2886"/>
                      <a:pt x="13542" y="2826"/>
                      <a:pt x="13232" y="2826"/>
                    </a:cubicBezTo>
                    <a:cubicBezTo>
                      <a:pt x="12921" y="2826"/>
                      <a:pt x="12606" y="2886"/>
                      <a:pt x="12307" y="3005"/>
                    </a:cubicBezTo>
                    <a:lnTo>
                      <a:pt x="12187" y="3005"/>
                    </a:lnTo>
                    <a:cubicBezTo>
                      <a:pt x="11648" y="3245"/>
                      <a:pt x="11079" y="3395"/>
                      <a:pt x="10510" y="3455"/>
                    </a:cubicBezTo>
                    <a:cubicBezTo>
                      <a:pt x="10489" y="3455"/>
                      <a:pt x="10467" y="3456"/>
                      <a:pt x="10445" y="3456"/>
                    </a:cubicBezTo>
                    <a:cubicBezTo>
                      <a:pt x="8795" y="3456"/>
                      <a:pt x="5172" y="1295"/>
                      <a:pt x="4522" y="1029"/>
                    </a:cubicBezTo>
                    <a:cubicBezTo>
                      <a:pt x="3683" y="730"/>
                      <a:pt x="2845" y="400"/>
                      <a:pt x="2007" y="131"/>
                    </a:cubicBezTo>
                    <a:cubicBezTo>
                      <a:pt x="1801" y="39"/>
                      <a:pt x="1595" y="0"/>
                      <a:pt x="1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709;p38"/>
              <p:cNvSpPr/>
              <p:nvPr/>
            </p:nvSpPr>
            <p:spPr>
              <a:xfrm>
                <a:off x="5169000" y="2736425"/>
                <a:ext cx="35185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7631" extrusionOk="0">
                    <a:moveTo>
                      <a:pt x="11272" y="0"/>
                    </a:moveTo>
                    <a:cubicBezTo>
                      <a:pt x="10630" y="0"/>
                      <a:pt x="9992" y="235"/>
                      <a:pt x="9522" y="684"/>
                    </a:cubicBezTo>
                    <a:cubicBezTo>
                      <a:pt x="9282" y="894"/>
                      <a:pt x="9073" y="1163"/>
                      <a:pt x="8803" y="1373"/>
                    </a:cubicBezTo>
                    <a:cubicBezTo>
                      <a:pt x="8237" y="1759"/>
                      <a:pt x="7582" y="1990"/>
                      <a:pt x="6895" y="1990"/>
                    </a:cubicBezTo>
                    <a:cubicBezTo>
                      <a:pt x="6783" y="1990"/>
                      <a:pt x="6671" y="1984"/>
                      <a:pt x="6558" y="1972"/>
                    </a:cubicBezTo>
                    <a:cubicBezTo>
                      <a:pt x="5773" y="1954"/>
                      <a:pt x="4479" y="1794"/>
                      <a:pt x="3299" y="1794"/>
                    </a:cubicBezTo>
                    <a:cubicBezTo>
                      <a:pt x="2454" y="1794"/>
                      <a:pt x="1668" y="1876"/>
                      <a:pt x="1168" y="2151"/>
                    </a:cubicBezTo>
                    <a:cubicBezTo>
                      <a:pt x="0" y="2810"/>
                      <a:pt x="60" y="4127"/>
                      <a:pt x="1138" y="4696"/>
                    </a:cubicBezTo>
                    <a:cubicBezTo>
                      <a:pt x="1784" y="5040"/>
                      <a:pt x="2513" y="5119"/>
                      <a:pt x="3265" y="5119"/>
                    </a:cubicBezTo>
                    <a:cubicBezTo>
                      <a:pt x="3908" y="5119"/>
                      <a:pt x="4568" y="5061"/>
                      <a:pt x="5206" y="5061"/>
                    </a:cubicBezTo>
                    <a:cubicBezTo>
                      <a:pt x="5968" y="5061"/>
                      <a:pt x="6699" y="5144"/>
                      <a:pt x="7336" y="5505"/>
                    </a:cubicBezTo>
                    <a:cubicBezTo>
                      <a:pt x="7815" y="5834"/>
                      <a:pt x="8234" y="6253"/>
                      <a:pt x="8624" y="6703"/>
                    </a:cubicBezTo>
                    <a:lnTo>
                      <a:pt x="8714" y="6762"/>
                    </a:lnTo>
                    <a:cubicBezTo>
                      <a:pt x="9133" y="7272"/>
                      <a:pt x="9702" y="7571"/>
                      <a:pt x="10331" y="7631"/>
                    </a:cubicBezTo>
                    <a:cubicBezTo>
                      <a:pt x="10869" y="7571"/>
                      <a:pt x="11379" y="7301"/>
                      <a:pt x="11708" y="6882"/>
                    </a:cubicBezTo>
                    <a:cubicBezTo>
                      <a:pt x="12247" y="6194"/>
                      <a:pt x="12307" y="5445"/>
                      <a:pt x="12576" y="4666"/>
                    </a:cubicBezTo>
                    <a:cubicBezTo>
                      <a:pt x="13025" y="3229"/>
                      <a:pt x="14073" y="894"/>
                      <a:pt x="12037" y="115"/>
                    </a:cubicBezTo>
                    <a:cubicBezTo>
                      <a:pt x="11789" y="38"/>
                      <a:pt x="11530" y="0"/>
                      <a:pt x="11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710;p38"/>
              <p:cNvSpPr/>
              <p:nvPr/>
            </p:nvSpPr>
            <p:spPr>
              <a:xfrm>
                <a:off x="3778125" y="1927625"/>
                <a:ext cx="1719525" cy="1595275"/>
              </a:xfrm>
              <a:custGeom>
                <a:avLst/>
                <a:gdLst/>
                <a:ahLst/>
                <a:cxnLst/>
                <a:rect l="l" t="t" r="r" b="b"/>
                <a:pathLst>
                  <a:path w="68781" h="63811" extrusionOk="0">
                    <a:moveTo>
                      <a:pt x="33423" y="0"/>
                    </a:moveTo>
                    <a:cubicBezTo>
                      <a:pt x="19030" y="0"/>
                      <a:pt x="5793" y="8977"/>
                      <a:pt x="1857" y="23454"/>
                    </a:cubicBezTo>
                    <a:cubicBezTo>
                      <a:pt x="1647" y="24233"/>
                      <a:pt x="1437" y="25011"/>
                      <a:pt x="1288" y="25820"/>
                    </a:cubicBezTo>
                    <a:cubicBezTo>
                      <a:pt x="120" y="31539"/>
                      <a:pt x="0" y="37527"/>
                      <a:pt x="1647" y="43157"/>
                    </a:cubicBezTo>
                    <a:cubicBezTo>
                      <a:pt x="5420" y="55823"/>
                      <a:pt x="19014" y="62590"/>
                      <a:pt x="31411" y="63698"/>
                    </a:cubicBezTo>
                    <a:cubicBezTo>
                      <a:pt x="32276" y="63774"/>
                      <a:pt x="33132" y="63811"/>
                      <a:pt x="33980" y="63811"/>
                    </a:cubicBezTo>
                    <a:cubicBezTo>
                      <a:pt x="45889" y="63811"/>
                      <a:pt x="55909" y="56471"/>
                      <a:pt x="60606" y="45373"/>
                    </a:cubicBezTo>
                    <a:cubicBezTo>
                      <a:pt x="68780" y="26029"/>
                      <a:pt x="60905" y="4171"/>
                      <a:pt x="39226" y="488"/>
                    </a:cubicBezTo>
                    <a:cubicBezTo>
                      <a:pt x="37284" y="160"/>
                      <a:pt x="35343" y="0"/>
                      <a:pt x="3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711;p38"/>
              <p:cNvSpPr/>
              <p:nvPr/>
            </p:nvSpPr>
            <p:spPr>
              <a:xfrm>
                <a:off x="3788600" y="2278150"/>
                <a:ext cx="1619950" cy="1244875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49795" extrusionOk="0">
                    <a:moveTo>
                      <a:pt x="59139" y="1"/>
                    </a:moveTo>
                    <a:cubicBezTo>
                      <a:pt x="59438" y="5930"/>
                      <a:pt x="58360" y="11829"/>
                      <a:pt x="56025" y="17248"/>
                    </a:cubicBezTo>
                    <a:cubicBezTo>
                      <a:pt x="51356" y="28346"/>
                      <a:pt x="41311" y="35686"/>
                      <a:pt x="29399" y="35686"/>
                    </a:cubicBezTo>
                    <a:cubicBezTo>
                      <a:pt x="28551" y="35686"/>
                      <a:pt x="27695" y="35649"/>
                      <a:pt x="26830" y="35574"/>
                    </a:cubicBezTo>
                    <a:cubicBezTo>
                      <a:pt x="16679" y="34675"/>
                      <a:pt x="5690" y="29944"/>
                      <a:pt x="0" y="21291"/>
                    </a:cubicBezTo>
                    <a:lnTo>
                      <a:pt x="0" y="21291"/>
                    </a:lnTo>
                    <a:cubicBezTo>
                      <a:pt x="90" y="23956"/>
                      <a:pt x="509" y="26591"/>
                      <a:pt x="1228" y="29136"/>
                    </a:cubicBezTo>
                    <a:cubicBezTo>
                      <a:pt x="4971" y="41802"/>
                      <a:pt x="18595" y="48569"/>
                      <a:pt x="30992" y="49677"/>
                    </a:cubicBezTo>
                    <a:cubicBezTo>
                      <a:pt x="31872" y="49756"/>
                      <a:pt x="32744" y="49795"/>
                      <a:pt x="33606" y="49795"/>
                    </a:cubicBezTo>
                    <a:cubicBezTo>
                      <a:pt x="45472" y="49795"/>
                      <a:pt x="55497" y="42434"/>
                      <a:pt x="60187" y="31352"/>
                    </a:cubicBezTo>
                    <a:cubicBezTo>
                      <a:pt x="64798" y="20482"/>
                      <a:pt x="64289" y="8804"/>
                      <a:pt x="59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712;p38"/>
              <p:cNvSpPr/>
              <p:nvPr/>
            </p:nvSpPr>
            <p:spPr>
              <a:xfrm>
                <a:off x="3854475" y="2557375"/>
                <a:ext cx="1532375" cy="965525"/>
              </a:xfrm>
              <a:custGeom>
                <a:avLst/>
                <a:gdLst/>
                <a:ahLst/>
                <a:cxnLst/>
                <a:rect l="l" t="t" r="r" b="b"/>
                <a:pathLst>
                  <a:path w="61295" h="38621" extrusionOk="0">
                    <a:moveTo>
                      <a:pt x="60366" y="1"/>
                    </a:moveTo>
                    <a:lnTo>
                      <a:pt x="60366" y="1"/>
                    </a:lnTo>
                    <a:cubicBezTo>
                      <a:pt x="60396" y="5181"/>
                      <a:pt x="59348" y="10301"/>
                      <a:pt x="57252" y="15032"/>
                    </a:cubicBezTo>
                    <a:cubicBezTo>
                      <a:pt x="52530" y="25877"/>
                      <a:pt x="42143" y="32997"/>
                      <a:pt x="29601" y="32997"/>
                    </a:cubicBezTo>
                    <a:cubicBezTo>
                      <a:pt x="28464" y="32997"/>
                      <a:pt x="27310" y="32938"/>
                      <a:pt x="26141" y="32819"/>
                    </a:cubicBezTo>
                    <a:cubicBezTo>
                      <a:pt x="16769" y="31861"/>
                      <a:pt x="6678" y="28088"/>
                      <a:pt x="0" y="21530"/>
                    </a:cubicBezTo>
                    <a:lnTo>
                      <a:pt x="0" y="21530"/>
                    </a:lnTo>
                    <a:cubicBezTo>
                      <a:pt x="5031" y="31890"/>
                      <a:pt x="17188" y="37490"/>
                      <a:pt x="28357" y="38508"/>
                    </a:cubicBezTo>
                    <a:cubicBezTo>
                      <a:pt x="29222" y="38584"/>
                      <a:pt x="30078" y="38621"/>
                      <a:pt x="30926" y="38621"/>
                    </a:cubicBezTo>
                    <a:cubicBezTo>
                      <a:pt x="42835" y="38621"/>
                      <a:pt x="52855" y="31281"/>
                      <a:pt x="57552" y="20183"/>
                    </a:cubicBezTo>
                    <a:cubicBezTo>
                      <a:pt x="60396" y="13475"/>
                      <a:pt x="61295" y="6469"/>
                      <a:pt x="60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713;p38"/>
              <p:cNvSpPr/>
              <p:nvPr/>
            </p:nvSpPr>
            <p:spPr>
              <a:xfrm>
                <a:off x="4399450" y="2082875"/>
                <a:ext cx="448425" cy="3963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15852" extrusionOk="0">
                    <a:moveTo>
                      <a:pt x="9277" y="0"/>
                    </a:moveTo>
                    <a:cubicBezTo>
                      <a:pt x="8317" y="0"/>
                      <a:pt x="7361" y="133"/>
                      <a:pt x="6438" y="416"/>
                    </a:cubicBezTo>
                    <a:cubicBezTo>
                      <a:pt x="3414" y="1314"/>
                      <a:pt x="869" y="3949"/>
                      <a:pt x="449" y="7093"/>
                    </a:cubicBezTo>
                    <a:cubicBezTo>
                      <a:pt x="0" y="10537"/>
                      <a:pt x="2276" y="14040"/>
                      <a:pt x="5480" y="15298"/>
                    </a:cubicBezTo>
                    <a:cubicBezTo>
                      <a:pt x="6446" y="15674"/>
                      <a:pt x="7472" y="15852"/>
                      <a:pt x="8500" y="15852"/>
                    </a:cubicBezTo>
                    <a:cubicBezTo>
                      <a:pt x="10912" y="15852"/>
                      <a:pt x="13340" y="14872"/>
                      <a:pt x="15062" y="13172"/>
                    </a:cubicBezTo>
                    <a:cubicBezTo>
                      <a:pt x="17008" y="11285"/>
                      <a:pt x="17936" y="7842"/>
                      <a:pt x="17517" y="5207"/>
                    </a:cubicBezTo>
                    <a:cubicBezTo>
                      <a:pt x="17278" y="3800"/>
                      <a:pt x="16739" y="2602"/>
                      <a:pt x="15541" y="1853"/>
                    </a:cubicBezTo>
                    <a:cubicBezTo>
                      <a:pt x="13668" y="688"/>
                      <a:pt x="11463" y="0"/>
                      <a:pt x="9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714;p38"/>
              <p:cNvSpPr/>
              <p:nvPr/>
            </p:nvSpPr>
            <p:spPr>
              <a:xfrm>
                <a:off x="4114225" y="229652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715;p38"/>
              <p:cNvSpPr/>
              <p:nvPr/>
            </p:nvSpPr>
            <p:spPr>
              <a:xfrm>
                <a:off x="4908475" y="2349550"/>
                <a:ext cx="9435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2" extrusionOk="0">
                    <a:moveTo>
                      <a:pt x="1873" y="1"/>
                    </a:moveTo>
                    <a:cubicBezTo>
                      <a:pt x="1809" y="1"/>
                      <a:pt x="1743" y="7"/>
                      <a:pt x="1678" y="20"/>
                    </a:cubicBezTo>
                    <a:cubicBezTo>
                      <a:pt x="809" y="199"/>
                      <a:pt x="150" y="888"/>
                      <a:pt x="61" y="1756"/>
                    </a:cubicBezTo>
                    <a:cubicBezTo>
                      <a:pt x="1" y="2774"/>
                      <a:pt x="929" y="3643"/>
                      <a:pt x="1737" y="4062"/>
                    </a:cubicBezTo>
                    <a:cubicBezTo>
                      <a:pt x="1968" y="4209"/>
                      <a:pt x="2228" y="4282"/>
                      <a:pt x="2497" y="4282"/>
                    </a:cubicBezTo>
                    <a:cubicBezTo>
                      <a:pt x="2612" y="4282"/>
                      <a:pt x="2729" y="4268"/>
                      <a:pt x="2845" y="4242"/>
                    </a:cubicBezTo>
                    <a:cubicBezTo>
                      <a:pt x="3175" y="4062"/>
                      <a:pt x="3444" y="3762"/>
                      <a:pt x="3564" y="3373"/>
                    </a:cubicBezTo>
                    <a:cubicBezTo>
                      <a:pt x="3774" y="2684"/>
                      <a:pt x="3744" y="1966"/>
                      <a:pt x="3444" y="1307"/>
                    </a:cubicBezTo>
                    <a:cubicBezTo>
                      <a:pt x="3170" y="704"/>
                      <a:pt x="2570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716;p38"/>
              <p:cNvSpPr/>
              <p:nvPr/>
            </p:nvSpPr>
            <p:spPr>
              <a:xfrm>
                <a:off x="4293900" y="2815175"/>
                <a:ext cx="94350" cy="1070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3" extrusionOk="0">
                    <a:moveTo>
                      <a:pt x="1872" y="1"/>
                    </a:moveTo>
                    <a:cubicBezTo>
                      <a:pt x="1808" y="1"/>
                      <a:pt x="1743" y="7"/>
                      <a:pt x="1677" y="19"/>
                    </a:cubicBezTo>
                    <a:cubicBezTo>
                      <a:pt x="809" y="199"/>
                      <a:pt x="150" y="888"/>
                      <a:pt x="60" y="1786"/>
                    </a:cubicBezTo>
                    <a:cubicBezTo>
                      <a:pt x="0" y="2774"/>
                      <a:pt x="928" y="3642"/>
                      <a:pt x="1737" y="4092"/>
                    </a:cubicBezTo>
                    <a:cubicBezTo>
                      <a:pt x="1964" y="4216"/>
                      <a:pt x="2220" y="4283"/>
                      <a:pt x="2485" y="4283"/>
                    </a:cubicBezTo>
                    <a:cubicBezTo>
                      <a:pt x="2604" y="4283"/>
                      <a:pt x="2724" y="4269"/>
                      <a:pt x="2845" y="4241"/>
                    </a:cubicBezTo>
                    <a:cubicBezTo>
                      <a:pt x="3204" y="4092"/>
                      <a:pt x="3444" y="3762"/>
                      <a:pt x="3563" y="3373"/>
                    </a:cubicBezTo>
                    <a:cubicBezTo>
                      <a:pt x="3773" y="2714"/>
                      <a:pt x="3743" y="1966"/>
                      <a:pt x="3474" y="1337"/>
                    </a:cubicBezTo>
                    <a:cubicBezTo>
                      <a:pt x="3172" y="706"/>
                      <a:pt x="2569" y="1"/>
                      <a:pt x="1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717;p38"/>
              <p:cNvSpPr/>
              <p:nvPr/>
            </p:nvSpPr>
            <p:spPr>
              <a:xfrm>
                <a:off x="4430875" y="2550825"/>
                <a:ext cx="220875" cy="178550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7142" extrusionOk="0">
                    <a:moveTo>
                      <a:pt x="4209" y="0"/>
                    </a:moveTo>
                    <a:cubicBezTo>
                      <a:pt x="2360" y="0"/>
                      <a:pt x="521" y="960"/>
                      <a:pt x="180" y="2868"/>
                    </a:cubicBezTo>
                    <a:cubicBezTo>
                      <a:pt x="1" y="4036"/>
                      <a:pt x="420" y="5263"/>
                      <a:pt x="1318" y="6042"/>
                    </a:cubicBezTo>
                    <a:cubicBezTo>
                      <a:pt x="2135" y="6785"/>
                      <a:pt x="3169" y="7142"/>
                      <a:pt x="4194" y="7142"/>
                    </a:cubicBezTo>
                    <a:cubicBezTo>
                      <a:pt x="5688" y="7142"/>
                      <a:pt x="7160" y="6385"/>
                      <a:pt x="7906" y="4964"/>
                    </a:cubicBezTo>
                    <a:cubicBezTo>
                      <a:pt x="8834" y="3107"/>
                      <a:pt x="7816" y="981"/>
                      <a:pt x="5930" y="293"/>
                    </a:cubicBezTo>
                    <a:cubicBezTo>
                      <a:pt x="5387" y="97"/>
                      <a:pt x="4797" y="0"/>
                      <a:pt x="4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718;p38"/>
              <p:cNvSpPr/>
              <p:nvPr/>
            </p:nvSpPr>
            <p:spPr>
              <a:xfrm>
                <a:off x="3938325" y="2753800"/>
                <a:ext cx="197650" cy="1745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8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92"/>
                      <a:pt x="419" y="4930"/>
                      <a:pt x="1258" y="5768"/>
                    </a:cubicBezTo>
                    <a:cubicBezTo>
                      <a:pt x="2076" y="6586"/>
                      <a:pt x="3103" y="6982"/>
                      <a:pt x="4084" y="6982"/>
                    </a:cubicBezTo>
                    <a:cubicBezTo>
                      <a:pt x="5364" y="6982"/>
                      <a:pt x="6567" y="6308"/>
                      <a:pt x="7127" y="5019"/>
                    </a:cubicBezTo>
                    <a:cubicBezTo>
                      <a:pt x="7905" y="3283"/>
                      <a:pt x="6857" y="1157"/>
                      <a:pt x="5120" y="378"/>
                    </a:cubicBezTo>
                    <a:cubicBezTo>
                      <a:pt x="4552" y="127"/>
                      <a:pt x="3931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719;p38"/>
              <p:cNvSpPr/>
              <p:nvPr/>
            </p:nvSpPr>
            <p:spPr>
              <a:xfrm>
                <a:off x="5035000" y="2936450"/>
                <a:ext cx="197650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5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62"/>
                      <a:pt x="419" y="4930"/>
                      <a:pt x="1258" y="5738"/>
                    </a:cubicBezTo>
                    <a:cubicBezTo>
                      <a:pt x="2076" y="6557"/>
                      <a:pt x="3103" y="6952"/>
                      <a:pt x="4084" y="6952"/>
                    </a:cubicBezTo>
                    <a:cubicBezTo>
                      <a:pt x="5365" y="6952"/>
                      <a:pt x="6567" y="6278"/>
                      <a:pt x="7127" y="4990"/>
                    </a:cubicBezTo>
                    <a:cubicBezTo>
                      <a:pt x="7905" y="3253"/>
                      <a:pt x="6857" y="1127"/>
                      <a:pt x="5120" y="378"/>
                    </a:cubicBezTo>
                    <a:cubicBezTo>
                      <a:pt x="4552" y="127"/>
                      <a:pt x="3932" y="0"/>
                      <a:pt x="3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720;p38"/>
              <p:cNvSpPr/>
              <p:nvPr/>
            </p:nvSpPr>
            <p:spPr>
              <a:xfrm>
                <a:off x="4804425" y="2548250"/>
                <a:ext cx="33315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5" extrusionOk="0">
                    <a:moveTo>
                      <a:pt x="6107" y="1"/>
                    </a:moveTo>
                    <a:cubicBezTo>
                      <a:pt x="4685" y="1"/>
                      <a:pt x="3307" y="562"/>
                      <a:pt x="2306" y="1564"/>
                    </a:cubicBezTo>
                    <a:cubicBezTo>
                      <a:pt x="1258" y="2612"/>
                      <a:pt x="689" y="4079"/>
                      <a:pt x="300" y="5516"/>
                    </a:cubicBezTo>
                    <a:cubicBezTo>
                      <a:pt x="90" y="6175"/>
                      <a:pt x="1" y="6893"/>
                      <a:pt x="31" y="7612"/>
                    </a:cubicBezTo>
                    <a:cubicBezTo>
                      <a:pt x="120" y="9169"/>
                      <a:pt x="1138" y="10547"/>
                      <a:pt x="2366" y="11535"/>
                    </a:cubicBezTo>
                    <a:cubicBezTo>
                      <a:pt x="3643" y="12562"/>
                      <a:pt x="5255" y="13254"/>
                      <a:pt x="6891" y="13254"/>
                    </a:cubicBezTo>
                    <a:cubicBezTo>
                      <a:pt x="7019" y="13254"/>
                      <a:pt x="7148" y="13250"/>
                      <a:pt x="7277" y="13241"/>
                    </a:cubicBezTo>
                    <a:cubicBezTo>
                      <a:pt x="12158" y="12852"/>
                      <a:pt x="13325" y="7552"/>
                      <a:pt x="11559" y="3779"/>
                    </a:cubicBezTo>
                    <a:cubicBezTo>
                      <a:pt x="10720" y="1893"/>
                      <a:pt x="9133" y="426"/>
                      <a:pt x="6947" y="66"/>
                    </a:cubicBezTo>
                    <a:cubicBezTo>
                      <a:pt x="6667" y="22"/>
                      <a:pt x="6387" y="1"/>
                      <a:pt x="61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721;p38"/>
              <p:cNvSpPr/>
              <p:nvPr/>
            </p:nvSpPr>
            <p:spPr>
              <a:xfrm>
                <a:off x="4094025" y="2973400"/>
                <a:ext cx="333150" cy="33142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7" extrusionOk="0">
                    <a:moveTo>
                      <a:pt x="6085" y="0"/>
                    </a:moveTo>
                    <a:cubicBezTo>
                      <a:pt x="4678" y="0"/>
                      <a:pt x="3326" y="545"/>
                      <a:pt x="2306" y="1565"/>
                    </a:cubicBezTo>
                    <a:cubicBezTo>
                      <a:pt x="1258" y="2613"/>
                      <a:pt x="689" y="4081"/>
                      <a:pt x="330" y="5518"/>
                    </a:cubicBezTo>
                    <a:cubicBezTo>
                      <a:pt x="120" y="6177"/>
                      <a:pt x="0" y="6895"/>
                      <a:pt x="30" y="7614"/>
                    </a:cubicBezTo>
                    <a:cubicBezTo>
                      <a:pt x="120" y="9171"/>
                      <a:pt x="1138" y="10548"/>
                      <a:pt x="2366" y="11537"/>
                    </a:cubicBezTo>
                    <a:cubicBezTo>
                      <a:pt x="3643" y="12564"/>
                      <a:pt x="5255" y="13256"/>
                      <a:pt x="6891" y="13256"/>
                    </a:cubicBezTo>
                    <a:cubicBezTo>
                      <a:pt x="7019" y="13256"/>
                      <a:pt x="7148" y="13252"/>
                      <a:pt x="7277" y="13243"/>
                    </a:cubicBezTo>
                    <a:cubicBezTo>
                      <a:pt x="12157" y="12854"/>
                      <a:pt x="13325" y="7554"/>
                      <a:pt x="11588" y="3781"/>
                    </a:cubicBezTo>
                    <a:cubicBezTo>
                      <a:pt x="10720" y="1895"/>
                      <a:pt x="9133" y="428"/>
                      <a:pt x="6947" y="68"/>
                    </a:cubicBezTo>
                    <a:cubicBezTo>
                      <a:pt x="6659" y="23"/>
                      <a:pt x="6371" y="0"/>
                      <a:pt x="6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722;p38"/>
              <p:cNvSpPr/>
              <p:nvPr/>
            </p:nvSpPr>
            <p:spPr>
              <a:xfrm>
                <a:off x="4244475" y="3292500"/>
                <a:ext cx="253800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15199" extrusionOk="0">
                    <a:moveTo>
                      <a:pt x="8714" y="0"/>
                    </a:moveTo>
                    <a:cubicBezTo>
                      <a:pt x="8475" y="30"/>
                      <a:pt x="8265" y="150"/>
                      <a:pt x="8116" y="360"/>
                    </a:cubicBezTo>
                    <a:cubicBezTo>
                      <a:pt x="7038" y="1497"/>
                      <a:pt x="6559" y="2965"/>
                      <a:pt x="6049" y="4432"/>
                    </a:cubicBezTo>
                    <a:cubicBezTo>
                      <a:pt x="5570" y="5809"/>
                      <a:pt x="4792" y="7037"/>
                      <a:pt x="4193" y="8384"/>
                    </a:cubicBezTo>
                    <a:cubicBezTo>
                      <a:pt x="3924" y="9133"/>
                      <a:pt x="3385" y="9762"/>
                      <a:pt x="2696" y="10151"/>
                    </a:cubicBezTo>
                    <a:cubicBezTo>
                      <a:pt x="2396" y="10301"/>
                      <a:pt x="2067" y="10361"/>
                      <a:pt x="1768" y="10480"/>
                    </a:cubicBezTo>
                    <a:cubicBezTo>
                      <a:pt x="899" y="10840"/>
                      <a:pt x="300" y="11618"/>
                      <a:pt x="181" y="12517"/>
                    </a:cubicBezTo>
                    <a:cubicBezTo>
                      <a:pt x="1" y="14702"/>
                      <a:pt x="2546" y="14732"/>
                      <a:pt x="4043" y="14942"/>
                    </a:cubicBezTo>
                    <a:cubicBezTo>
                      <a:pt x="4638" y="15030"/>
                      <a:pt x="5184" y="15199"/>
                      <a:pt x="5764" y="15199"/>
                    </a:cubicBezTo>
                    <a:cubicBezTo>
                      <a:pt x="5973" y="15199"/>
                      <a:pt x="6187" y="15177"/>
                      <a:pt x="6409" y="15122"/>
                    </a:cubicBezTo>
                    <a:cubicBezTo>
                      <a:pt x="6948" y="15032"/>
                      <a:pt x="7397" y="14702"/>
                      <a:pt x="7666" y="14223"/>
                    </a:cubicBezTo>
                    <a:cubicBezTo>
                      <a:pt x="7906" y="13624"/>
                      <a:pt x="7876" y="12966"/>
                      <a:pt x="7607" y="12397"/>
                    </a:cubicBezTo>
                    <a:lnTo>
                      <a:pt x="7577" y="12277"/>
                    </a:lnTo>
                    <a:cubicBezTo>
                      <a:pt x="7307" y="11738"/>
                      <a:pt x="7157" y="11169"/>
                      <a:pt x="7068" y="10600"/>
                    </a:cubicBezTo>
                    <a:cubicBezTo>
                      <a:pt x="6948" y="9013"/>
                      <a:pt x="8984" y="5210"/>
                      <a:pt x="9223" y="4492"/>
                    </a:cubicBezTo>
                    <a:cubicBezTo>
                      <a:pt x="9493" y="3653"/>
                      <a:pt x="9792" y="2815"/>
                      <a:pt x="10032" y="1947"/>
                    </a:cubicBezTo>
                    <a:cubicBezTo>
                      <a:pt x="10122" y="1707"/>
                      <a:pt x="10152" y="1408"/>
                      <a:pt x="10092" y="1138"/>
                    </a:cubicBezTo>
                    <a:cubicBezTo>
                      <a:pt x="10002" y="689"/>
                      <a:pt x="9583" y="389"/>
                      <a:pt x="9164" y="180"/>
                    </a:cubicBezTo>
                    <a:cubicBezTo>
                      <a:pt x="9044" y="90"/>
                      <a:pt x="8894" y="30"/>
                      <a:pt x="87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723;p38"/>
              <p:cNvSpPr/>
              <p:nvPr/>
            </p:nvSpPr>
            <p:spPr>
              <a:xfrm>
                <a:off x="4945150" y="3255775"/>
                <a:ext cx="3114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2458" h="14510" extrusionOk="0">
                    <a:moveTo>
                      <a:pt x="1520" y="0"/>
                    </a:moveTo>
                    <a:cubicBezTo>
                      <a:pt x="1147" y="0"/>
                      <a:pt x="769" y="201"/>
                      <a:pt x="450" y="421"/>
                    </a:cubicBezTo>
                    <a:cubicBezTo>
                      <a:pt x="300" y="481"/>
                      <a:pt x="181" y="601"/>
                      <a:pt x="91" y="721"/>
                    </a:cubicBezTo>
                    <a:cubicBezTo>
                      <a:pt x="1" y="960"/>
                      <a:pt x="1" y="1200"/>
                      <a:pt x="91" y="1409"/>
                    </a:cubicBezTo>
                    <a:cubicBezTo>
                      <a:pt x="600" y="2906"/>
                      <a:pt x="1678" y="4044"/>
                      <a:pt x="2726" y="5152"/>
                    </a:cubicBezTo>
                    <a:cubicBezTo>
                      <a:pt x="3744" y="6290"/>
                      <a:pt x="4403" y="7518"/>
                      <a:pt x="5331" y="8686"/>
                    </a:cubicBezTo>
                    <a:cubicBezTo>
                      <a:pt x="5840" y="9284"/>
                      <a:pt x="6139" y="10033"/>
                      <a:pt x="6169" y="10841"/>
                    </a:cubicBezTo>
                    <a:cubicBezTo>
                      <a:pt x="6169" y="11171"/>
                      <a:pt x="6050" y="11470"/>
                      <a:pt x="6020" y="11800"/>
                    </a:cubicBezTo>
                    <a:cubicBezTo>
                      <a:pt x="5900" y="12728"/>
                      <a:pt x="6319" y="13626"/>
                      <a:pt x="7068" y="14165"/>
                    </a:cubicBezTo>
                    <a:cubicBezTo>
                      <a:pt x="7436" y="14407"/>
                      <a:pt x="7780" y="14509"/>
                      <a:pt x="8102" y="14509"/>
                    </a:cubicBezTo>
                    <a:cubicBezTo>
                      <a:pt x="9376" y="14509"/>
                      <a:pt x="10303" y="12900"/>
                      <a:pt x="11020" y="11919"/>
                    </a:cubicBezTo>
                    <a:cubicBezTo>
                      <a:pt x="11529" y="11261"/>
                      <a:pt x="12068" y="10752"/>
                      <a:pt x="12308" y="9913"/>
                    </a:cubicBezTo>
                    <a:cubicBezTo>
                      <a:pt x="12457" y="9404"/>
                      <a:pt x="12398" y="8835"/>
                      <a:pt x="12098" y="8386"/>
                    </a:cubicBezTo>
                    <a:cubicBezTo>
                      <a:pt x="11679" y="7907"/>
                      <a:pt x="11080" y="7608"/>
                      <a:pt x="10451" y="7578"/>
                    </a:cubicBezTo>
                    <a:lnTo>
                      <a:pt x="10361" y="7518"/>
                    </a:lnTo>
                    <a:cubicBezTo>
                      <a:pt x="9763" y="7488"/>
                      <a:pt x="9194" y="7368"/>
                      <a:pt x="8655" y="7188"/>
                    </a:cubicBezTo>
                    <a:cubicBezTo>
                      <a:pt x="7187" y="6530"/>
                      <a:pt x="4792" y="2906"/>
                      <a:pt x="4283" y="2397"/>
                    </a:cubicBezTo>
                    <a:cubicBezTo>
                      <a:pt x="3684" y="1739"/>
                      <a:pt x="3085" y="1080"/>
                      <a:pt x="2426" y="481"/>
                    </a:cubicBezTo>
                    <a:cubicBezTo>
                      <a:pt x="2247" y="271"/>
                      <a:pt x="2007" y="122"/>
                      <a:pt x="1768" y="32"/>
                    </a:cubicBezTo>
                    <a:cubicBezTo>
                      <a:pt x="1686" y="10"/>
                      <a:pt x="1603" y="0"/>
                      <a:pt x="15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724;p38"/>
              <p:cNvSpPr/>
              <p:nvPr/>
            </p:nvSpPr>
            <p:spPr>
              <a:xfrm>
                <a:off x="5128575" y="2006325"/>
                <a:ext cx="40950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11054" extrusionOk="0">
                    <a:moveTo>
                      <a:pt x="10704" y="1"/>
                    </a:moveTo>
                    <a:cubicBezTo>
                      <a:pt x="10447" y="1"/>
                      <a:pt x="10187" y="53"/>
                      <a:pt x="9941" y="154"/>
                    </a:cubicBezTo>
                    <a:cubicBezTo>
                      <a:pt x="9402" y="484"/>
                      <a:pt x="9043" y="1023"/>
                      <a:pt x="8893" y="1651"/>
                    </a:cubicBezTo>
                    <a:lnTo>
                      <a:pt x="8863" y="1771"/>
                    </a:lnTo>
                    <a:cubicBezTo>
                      <a:pt x="8774" y="2340"/>
                      <a:pt x="8564" y="2909"/>
                      <a:pt x="8294" y="3418"/>
                    </a:cubicBezTo>
                    <a:cubicBezTo>
                      <a:pt x="7426" y="4766"/>
                      <a:pt x="3503" y="6592"/>
                      <a:pt x="2905" y="7011"/>
                    </a:cubicBezTo>
                    <a:cubicBezTo>
                      <a:pt x="2186" y="7520"/>
                      <a:pt x="1467" y="8029"/>
                      <a:pt x="749" y="8598"/>
                    </a:cubicBezTo>
                    <a:cubicBezTo>
                      <a:pt x="509" y="8748"/>
                      <a:pt x="329" y="8928"/>
                      <a:pt x="210" y="9197"/>
                    </a:cubicBezTo>
                    <a:cubicBezTo>
                      <a:pt x="0" y="9616"/>
                      <a:pt x="210" y="10095"/>
                      <a:pt x="359" y="10515"/>
                    </a:cubicBezTo>
                    <a:cubicBezTo>
                      <a:pt x="419" y="10664"/>
                      <a:pt x="509" y="10814"/>
                      <a:pt x="629" y="10934"/>
                    </a:cubicBezTo>
                    <a:cubicBezTo>
                      <a:pt x="769" y="11014"/>
                      <a:pt x="922" y="11054"/>
                      <a:pt x="1079" y="11054"/>
                    </a:cubicBezTo>
                    <a:cubicBezTo>
                      <a:pt x="1158" y="11054"/>
                      <a:pt x="1238" y="11044"/>
                      <a:pt x="1318" y="11024"/>
                    </a:cubicBezTo>
                    <a:cubicBezTo>
                      <a:pt x="2875" y="10754"/>
                      <a:pt x="4132" y="9826"/>
                      <a:pt x="5420" y="8958"/>
                    </a:cubicBezTo>
                    <a:cubicBezTo>
                      <a:pt x="6677" y="8119"/>
                      <a:pt x="7965" y="7640"/>
                      <a:pt x="9253" y="6921"/>
                    </a:cubicBezTo>
                    <a:cubicBezTo>
                      <a:pt x="9827" y="6547"/>
                      <a:pt x="10463" y="6360"/>
                      <a:pt x="11110" y="6360"/>
                    </a:cubicBezTo>
                    <a:cubicBezTo>
                      <a:pt x="11239" y="6360"/>
                      <a:pt x="11369" y="6368"/>
                      <a:pt x="11498" y="6382"/>
                    </a:cubicBezTo>
                    <a:cubicBezTo>
                      <a:pt x="11828" y="6442"/>
                      <a:pt x="12127" y="6592"/>
                      <a:pt x="12457" y="6682"/>
                    </a:cubicBezTo>
                    <a:cubicBezTo>
                      <a:pt x="12674" y="6740"/>
                      <a:pt x="12895" y="6768"/>
                      <a:pt x="13114" y="6768"/>
                    </a:cubicBezTo>
                    <a:cubicBezTo>
                      <a:pt x="13800" y="6768"/>
                      <a:pt x="14465" y="6492"/>
                      <a:pt x="14942" y="5993"/>
                    </a:cubicBezTo>
                    <a:cubicBezTo>
                      <a:pt x="16379" y="4346"/>
                      <a:pt x="14373" y="2789"/>
                      <a:pt x="13295" y="1741"/>
                    </a:cubicBezTo>
                    <a:cubicBezTo>
                      <a:pt x="12726" y="1142"/>
                      <a:pt x="12307" y="514"/>
                      <a:pt x="11498" y="184"/>
                    </a:cubicBezTo>
                    <a:cubicBezTo>
                      <a:pt x="11251" y="60"/>
                      <a:pt x="10979" y="1"/>
                      <a:pt x="107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725;p38"/>
              <p:cNvSpPr/>
              <p:nvPr/>
            </p:nvSpPr>
            <p:spPr>
              <a:xfrm>
                <a:off x="4925700" y="1770725"/>
                <a:ext cx="285975" cy="37122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4849" extrusionOk="0">
                    <a:moveTo>
                      <a:pt x="5482" y="1"/>
                    </a:moveTo>
                    <a:cubicBezTo>
                      <a:pt x="5364" y="1"/>
                      <a:pt x="5244" y="9"/>
                      <a:pt x="5121" y="26"/>
                    </a:cubicBezTo>
                    <a:cubicBezTo>
                      <a:pt x="4552" y="86"/>
                      <a:pt x="4073" y="356"/>
                      <a:pt x="3743" y="805"/>
                    </a:cubicBezTo>
                    <a:cubicBezTo>
                      <a:pt x="3474" y="1374"/>
                      <a:pt x="3414" y="2033"/>
                      <a:pt x="3624" y="2631"/>
                    </a:cubicBezTo>
                    <a:lnTo>
                      <a:pt x="3683" y="2751"/>
                    </a:lnTo>
                    <a:cubicBezTo>
                      <a:pt x="3863" y="3290"/>
                      <a:pt x="3983" y="3889"/>
                      <a:pt x="4013" y="4458"/>
                    </a:cubicBezTo>
                    <a:cubicBezTo>
                      <a:pt x="3983" y="6075"/>
                      <a:pt x="1528" y="9638"/>
                      <a:pt x="1258" y="10327"/>
                    </a:cubicBezTo>
                    <a:cubicBezTo>
                      <a:pt x="869" y="11135"/>
                      <a:pt x="509" y="11944"/>
                      <a:pt x="180" y="12782"/>
                    </a:cubicBezTo>
                    <a:cubicBezTo>
                      <a:pt x="60" y="13022"/>
                      <a:pt x="0" y="13291"/>
                      <a:pt x="30" y="13561"/>
                    </a:cubicBezTo>
                    <a:cubicBezTo>
                      <a:pt x="60" y="14040"/>
                      <a:pt x="480" y="14369"/>
                      <a:pt x="839" y="14639"/>
                    </a:cubicBezTo>
                    <a:cubicBezTo>
                      <a:pt x="959" y="14729"/>
                      <a:pt x="1108" y="14818"/>
                      <a:pt x="1288" y="14848"/>
                    </a:cubicBezTo>
                    <a:cubicBezTo>
                      <a:pt x="1528" y="14848"/>
                      <a:pt x="1767" y="14729"/>
                      <a:pt x="1917" y="14549"/>
                    </a:cubicBezTo>
                    <a:cubicBezTo>
                      <a:pt x="3115" y="13531"/>
                      <a:pt x="3743" y="12094"/>
                      <a:pt x="4402" y="10716"/>
                    </a:cubicBezTo>
                    <a:cubicBezTo>
                      <a:pt x="5031" y="9369"/>
                      <a:pt x="5899" y="8261"/>
                      <a:pt x="6648" y="6973"/>
                    </a:cubicBezTo>
                    <a:cubicBezTo>
                      <a:pt x="6977" y="6255"/>
                      <a:pt x="7576" y="5686"/>
                      <a:pt x="8295" y="5356"/>
                    </a:cubicBezTo>
                    <a:cubicBezTo>
                      <a:pt x="8624" y="5236"/>
                      <a:pt x="8954" y="5207"/>
                      <a:pt x="9253" y="5117"/>
                    </a:cubicBezTo>
                    <a:cubicBezTo>
                      <a:pt x="10151" y="4877"/>
                      <a:pt x="10840" y="4159"/>
                      <a:pt x="11050" y="3230"/>
                    </a:cubicBezTo>
                    <a:cubicBezTo>
                      <a:pt x="11439" y="1104"/>
                      <a:pt x="8924" y="805"/>
                      <a:pt x="7456" y="446"/>
                    </a:cubicBezTo>
                    <a:cubicBezTo>
                      <a:pt x="6767" y="267"/>
                      <a:pt x="6164" y="1"/>
                      <a:pt x="54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726;p38"/>
              <p:cNvSpPr/>
              <p:nvPr/>
            </p:nvSpPr>
            <p:spPr>
              <a:xfrm>
                <a:off x="3735450" y="3131400"/>
                <a:ext cx="324900" cy="354325"/>
              </a:xfrm>
              <a:custGeom>
                <a:avLst/>
                <a:gdLst/>
                <a:ahLst/>
                <a:cxnLst/>
                <a:rect l="l" t="t" r="r" b="b"/>
                <a:pathLst>
                  <a:path w="12996" h="14173" extrusionOk="0">
                    <a:moveTo>
                      <a:pt x="11795" y="1"/>
                    </a:moveTo>
                    <a:cubicBezTo>
                      <a:pt x="11587" y="1"/>
                      <a:pt x="11386" y="86"/>
                      <a:pt x="11229" y="216"/>
                    </a:cubicBezTo>
                    <a:cubicBezTo>
                      <a:pt x="9912" y="1084"/>
                      <a:pt x="9103" y="2402"/>
                      <a:pt x="8265" y="3689"/>
                    </a:cubicBezTo>
                    <a:cubicBezTo>
                      <a:pt x="7486" y="4947"/>
                      <a:pt x="6438" y="5935"/>
                      <a:pt x="5540" y="7103"/>
                    </a:cubicBezTo>
                    <a:cubicBezTo>
                      <a:pt x="5091" y="7762"/>
                      <a:pt x="4432" y="8241"/>
                      <a:pt x="3683" y="8480"/>
                    </a:cubicBezTo>
                    <a:cubicBezTo>
                      <a:pt x="3354" y="8540"/>
                      <a:pt x="3025" y="8540"/>
                      <a:pt x="2695" y="8600"/>
                    </a:cubicBezTo>
                    <a:cubicBezTo>
                      <a:pt x="1767" y="8720"/>
                      <a:pt x="989" y="9319"/>
                      <a:pt x="659" y="10187"/>
                    </a:cubicBezTo>
                    <a:cubicBezTo>
                      <a:pt x="0" y="12283"/>
                      <a:pt x="2456" y="12912"/>
                      <a:pt x="3863" y="13451"/>
                    </a:cubicBezTo>
                    <a:cubicBezTo>
                      <a:pt x="4612" y="13750"/>
                      <a:pt x="5270" y="14170"/>
                      <a:pt x="6109" y="14170"/>
                    </a:cubicBezTo>
                    <a:cubicBezTo>
                      <a:pt x="6143" y="14171"/>
                      <a:pt x="6176" y="14172"/>
                      <a:pt x="6210" y="14172"/>
                    </a:cubicBezTo>
                    <a:cubicBezTo>
                      <a:pt x="6715" y="14172"/>
                      <a:pt x="7209" y="13964"/>
                      <a:pt x="7546" y="13571"/>
                    </a:cubicBezTo>
                    <a:cubicBezTo>
                      <a:pt x="7905" y="13062"/>
                      <a:pt x="8055" y="12433"/>
                      <a:pt x="7935" y="11804"/>
                    </a:cubicBezTo>
                    <a:lnTo>
                      <a:pt x="7935" y="11654"/>
                    </a:lnTo>
                    <a:cubicBezTo>
                      <a:pt x="7816" y="11085"/>
                      <a:pt x="7756" y="10516"/>
                      <a:pt x="7816" y="9918"/>
                    </a:cubicBezTo>
                    <a:cubicBezTo>
                      <a:pt x="8085" y="8331"/>
                      <a:pt x="10960" y="5127"/>
                      <a:pt x="11349" y="4498"/>
                    </a:cubicBezTo>
                    <a:cubicBezTo>
                      <a:pt x="11798" y="3749"/>
                      <a:pt x="12277" y="3001"/>
                      <a:pt x="12696" y="2192"/>
                    </a:cubicBezTo>
                    <a:cubicBezTo>
                      <a:pt x="12846" y="1983"/>
                      <a:pt x="12936" y="1713"/>
                      <a:pt x="12996" y="1444"/>
                    </a:cubicBezTo>
                    <a:cubicBezTo>
                      <a:pt x="12996" y="995"/>
                      <a:pt x="12637" y="605"/>
                      <a:pt x="12307" y="276"/>
                    </a:cubicBezTo>
                    <a:cubicBezTo>
                      <a:pt x="12187" y="156"/>
                      <a:pt x="12068" y="66"/>
                      <a:pt x="11888" y="6"/>
                    </a:cubicBezTo>
                    <a:cubicBezTo>
                      <a:pt x="11857" y="3"/>
                      <a:pt x="11826" y="1"/>
                      <a:pt x="117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727;p38"/>
              <p:cNvSpPr/>
              <p:nvPr/>
            </p:nvSpPr>
            <p:spPr>
              <a:xfrm>
                <a:off x="3582725" y="2948925"/>
                <a:ext cx="41400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0655" extrusionOk="0">
                    <a:moveTo>
                      <a:pt x="15535" y="0"/>
                    </a:moveTo>
                    <a:cubicBezTo>
                      <a:pt x="15457" y="0"/>
                      <a:pt x="15378" y="10"/>
                      <a:pt x="15302" y="29"/>
                    </a:cubicBezTo>
                    <a:cubicBezTo>
                      <a:pt x="13745" y="239"/>
                      <a:pt x="12457" y="1107"/>
                      <a:pt x="11140" y="1916"/>
                    </a:cubicBezTo>
                    <a:cubicBezTo>
                      <a:pt x="9882" y="2694"/>
                      <a:pt x="8505" y="3143"/>
                      <a:pt x="7217" y="3802"/>
                    </a:cubicBezTo>
                    <a:cubicBezTo>
                      <a:pt x="6703" y="4115"/>
                      <a:pt x="6122" y="4278"/>
                      <a:pt x="5536" y="4278"/>
                    </a:cubicBezTo>
                    <a:cubicBezTo>
                      <a:pt x="5338" y="4278"/>
                      <a:pt x="5139" y="4259"/>
                      <a:pt x="4942" y="4221"/>
                    </a:cubicBezTo>
                    <a:cubicBezTo>
                      <a:pt x="4612" y="4161"/>
                      <a:pt x="4313" y="4012"/>
                      <a:pt x="3983" y="3922"/>
                    </a:cubicBezTo>
                    <a:cubicBezTo>
                      <a:pt x="3732" y="3835"/>
                      <a:pt x="3473" y="3794"/>
                      <a:pt x="3216" y="3794"/>
                    </a:cubicBezTo>
                    <a:cubicBezTo>
                      <a:pt x="2586" y="3794"/>
                      <a:pt x="1966" y="4044"/>
                      <a:pt x="1498" y="4491"/>
                    </a:cubicBezTo>
                    <a:cubicBezTo>
                      <a:pt x="1" y="6078"/>
                      <a:pt x="1947" y="7695"/>
                      <a:pt x="2995" y="8832"/>
                    </a:cubicBezTo>
                    <a:cubicBezTo>
                      <a:pt x="3534" y="9431"/>
                      <a:pt x="3924" y="10060"/>
                      <a:pt x="4732" y="10449"/>
                    </a:cubicBezTo>
                    <a:cubicBezTo>
                      <a:pt x="5006" y="10586"/>
                      <a:pt x="5299" y="10655"/>
                      <a:pt x="5595" y="10655"/>
                    </a:cubicBezTo>
                    <a:cubicBezTo>
                      <a:pt x="5817" y="10655"/>
                      <a:pt x="6041" y="10616"/>
                      <a:pt x="6259" y="10539"/>
                    </a:cubicBezTo>
                    <a:cubicBezTo>
                      <a:pt x="6828" y="10210"/>
                      <a:pt x="7217" y="9671"/>
                      <a:pt x="7367" y="9072"/>
                    </a:cubicBezTo>
                    <a:lnTo>
                      <a:pt x="7397" y="8982"/>
                    </a:lnTo>
                    <a:cubicBezTo>
                      <a:pt x="7517" y="8383"/>
                      <a:pt x="7756" y="7844"/>
                      <a:pt x="8026" y="7335"/>
                    </a:cubicBezTo>
                    <a:cubicBezTo>
                      <a:pt x="8954" y="6018"/>
                      <a:pt x="12936" y="4341"/>
                      <a:pt x="13565" y="3982"/>
                    </a:cubicBezTo>
                    <a:cubicBezTo>
                      <a:pt x="14314" y="3503"/>
                      <a:pt x="15062" y="3023"/>
                      <a:pt x="15781" y="2484"/>
                    </a:cubicBezTo>
                    <a:cubicBezTo>
                      <a:pt x="16021" y="2335"/>
                      <a:pt x="16200" y="2125"/>
                      <a:pt x="16350" y="1916"/>
                    </a:cubicBezTo>
                    <a:cubicBezTo>
                      <a:pt x="16560" y="1496"/>
                      <a:pt x="16410" y="987"/>
                      <a:pt x="16260" y="568"/>
                    </a:cubicBezTo>
                    <a:cubicBezTo>
                      <a:pt x="16200" y="388"/>
                      <a:pt x="16110" y="269"/>
                      <a:pt x="15991" y="149"/>
                    </a:cubicBezTo>
                    <a:cubicBezTo>
                      <a:pt x="15868" y="47"/>
                      <a:pt x="15703" y="0"/>
                      <a:pt x="15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728;p38"/>
              <p:cNvSpPr/>
              <p:nvPr/>
            </p:nvSpPr>
            <p:spPr>
              <a:xfrm>
                <a:off x="4621775" y="1750125"/>
                <a:ext cx="1969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12554" extrusionOk="0">
                    <a:moveTo>
                      <a:pt x="5531" y="1"/>
                    </a:moveTo>
                    <a:cubicBezTo>
                      <a:pt x="4785" y="1"/>
                      <a:pt x="3984" y="163"/>
                      <a:pt x="3354" y="251"/>
                    </a:cubicBezTo>
                    <a:cubicBezTo>
                      <a:pt x="2546" y="371"/>
                      <a:pt x="1797" y="311"/>
                      <a:pt x="1048" y="731"/>
                    </a:cubicBezTo>
                    <a:cubicBezTo>
                      <a:pt x="539" y="1000"/>
                      <a:pt x="180" y="1419"/>
                      <a:pt x="60" y="1958"/>
                    </a:cubicBezTo>
                    <a:cubicBezTo>
                      <a:pt x="0" y="2587"/>
                      <a:pt x="210" y="3216"/>
                      <a:pt x="629" y="3695"/>
                    </a:cubicBezTo>
                    <a:lnTo>
                      <a:pt x="689" y="3785"/>
                    </a:lnTo>
                    <a:cubicBezTo>
                      <a:pt x="1078" y="4234"/>
                      <a:pt x="1408" y="4743"/>
                      <a:pt x="1647" y="5252"/>
                    </a:cubicBezTo>
                    <a:cubicBezTo>
                      <a:pt x="2336" y="7198"/>
                      <a:pt x="749" y="9534"/>
                      <a:pt x="1408" y="11510"/>
                    </a:cubicBezTo>
                    <a:cubicBezTo>
                      <a:pt x="1614" y="12180"/>
                      <a:pt x="2135" y="12554"/>
                      <a:pt x="2700" y="12554"/>
                    </a:cubicBezTo>
                    <a:cubicBezTo>
                      <a:pt x="3120" y="12554"/>
                      <a:pt x="3565" y="12347"/>
                      <a:pt x="3923" y="11899"/>
                    </a:cubicBezTo>
                    <a:cubicBezTo>
                      <a:pt x="4761" y="10821"/>
                      <a:pt x="4821" y="7977"/>
                      <a:pt x="5001" y="6629"/>
                    </a:cubicBezTo>
                    <a:cubicBezTo>
                      <a:pt x="5061" y="5821"/>
                      <a:pt x="5390" y="5072"/>
                      <a:pt x="5959" y="4503"/>
                    </a:cubicBezTo>
                    <a:cubicBezTo>
                      <a:pt x="6199" y="4294"/>
                      <a:pt x="6498" y="4144"/>
                      <a:pt x="6768" y="3935"/>
                    </a:cubicBezTo>
                    <a:cubicBezTo>
                      <a:pt x="7516" y="3366"/>
                      <a:pt x="7876" y="2467"/>
                      <a:pt x="7726" y="1539"/>
                    </a:cubicBezTo>
                    <a:cubicBezTo>
                      <a:pt x="7483" y="308"/>
                      <a:pt x="6558" y="1"/>
                      <a:pt x="5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729;p38"/>
              <p:cNvSpPr/>
              <p:nvPr/>
            </p:nvSpPr>
            <p:spPr>
              <a:xfrm>
                <a:off x="3986975" y="1891100"/>
                <a:ext cx="243125" cy="30862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12345" extrusionOk="0">
                    <a:moveTo>
                      <a:pt x="4655" y="1"/>
                    </a:moveTo>
                    <a:cubicBezTo>
                      <a:pt x="3428" y="1"/>
                      <a:pt x="2406" y="1457"/>
                      <a:pt x="1617" y="2338"/>
                    </a:cubicBezTo>
                    <a:cubicBezTo>
                      <a:pt x="1078" y="2967"/>
                      <a:pt x="479" y="3416"/>
                      <a:pt x="180" y="4224"/>
                    </a:cubicBezTo>
                    <a:cubicBezTo>
                      <a:pt x="0" y="4703"/>
                      <a:pt x="0" y="5272"/>
                      <a:pt x="270" y="5781"/>
                    </a:cubicBezTo>
                    <a:cubicBezTo>
                      <a:pt x="629" y="6290"/>
                      <a:pt x="1198" y="6650"/>
                      <a:pt x="1827" y="6740"/>
                    </a:cubicBezTo>
                    <a:lnTo>
                      <a:pt x="1947" y="6769"/>
                    </a:lnTo>
                    <a:cubicBezTo>
                      <a:pt x="2516" y="6829"/>
                      <a:pt x="3085" y="7009"/>
                      <a:pt x="3624" y="7249"/>
                    </a:cubicBezTo>
                    <a:cubicBezTo>
                      <a:pt x="5420" y="8237"/>
                      <a:pt x="5750" y="11051"/>
                      <a:pt x="7516" y="12099"/>
                    </a:cubicBezTo>
                    <a:cubicBezTo>
                      <a:pt x="7802" y="12266"/>
                      <a:pt x="8092" y="12344"/>
                      <a:pt x="8363" y="12344"/>
                    </a:cubicBezTo>
                    <a:cubicBezTo>
                      <a:pt x="9115" y="12344"/>
                      <a:pt x="9724" y="11742"/>
                      <a:pt x="9702" y="10752"/>
                    </a:cubicBezTo>
                    <a:cubicBezTo>
                      <a:pt x="9642" y="9404"/>
                      <a:pt x="7786" y="7219"/>
                      <a:pt x="7037" y="6051"/>
                    </a:cubicBezTo>
                    <a:cubicBezTo>
                      <a:pt x="6558" y="5422"/>
                      <a:pt x="6348" y="4643"/>
                      <a:pt x="6378" y="3835"/>
                    </a:cubicBezTo>
                    <a:cubicBezTo>
                      <a:pt x="6438" y="3506"/>
                      <a:pt x="6558" y="3206"/>
                      <a:pt x="6618" y="2877"/>
                    </a:cubicBezTo>
                    <a:cubicBezTo>
                      <a:pt x="6798" y="1979"/>
                      <a:pt x="6468" y="1020"/>
                      <a:pt x="5779" y="421"/>
                    </a:cubicBezTo>
                    <a:cubicBezTo>
                      <a:pt x="5388" y="124"/>
                      <a:pt x="5013" y="1"/>
                      <a:pt x="4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730;p38"/>
              <p:cNvSpPr/>
              <p:nvPr/>
            </p:nvSpPr>
            <p:spPr>
              <a:xfrm>
                <a:off x="3594725" y="2521900"/>
                <a:ext cx="333125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7701" extrusionOk="0">
                    <a:moveTo>
                      <a:pt x="2427" y="1"/>
                    </a:moveTo>
                    <a:cubicBezTo>
                      <a:pt x="2347" y="1"/>
                      <a:pt x="2266" y="4"/>
                      <a:pt x="2186" y="13"/>
                    </a:cubicBezTo>
                    <a:cubicBezTo>
                      <a:pt x="0" y="312"/>
                      <a:pt x="539" y="2797"/>
                      <a:pt x="659" y="4324"/>
                    </a:cubicBezTo>
                    <a:cubicBezTo>
                      <a:pt x="719" y="5133"/>
                      <a:pt x="629" y="5881"/>
                      <a:pt x="1018" y="6660"/>
                    </a:cubicBezTo>
                    <a:cubicBezTo>
                      <a:pt x="1258" y="7139"/>
                      <a:pt x="1647" y="7528"/>
                      <a:pt x="2186" y="7678"/>
                    </a:cubicBezTo>
                    <a:cubicBezTo>
                      <a:pt x="2289" y="7693"/>
                      <a:pt x="2393" y="7701"/>
                      <a:pt x="2498" y="7701"/>
                    </a:cubicBezTo>
                    <a:cubicBezTo>
                      <a:pt x="3006" y="7701"/>
                      <a:pt x="3526" y="7527"/>
                      <a:pt x="3923" y="7229"/>
                    </a:cubicBezTo>
                    <a:lnTo>
                      <a:pt x="4042" y="7169"/>
                    </a:lnTo>
                    <a:cubicBezTo>
                      <a:pt x="4492" y="6810"/>
                      <a:pt x="5031" y="6510"/>
                      <a:pt x="5570" y="6301"/>
                    </a:cubicBezTo>
                    <a:cubicBezTo>
                      <a:pt x="5872" y="6209"/>
                      <a:pt x="6180" y="6171"/>
                      <a:pt x="6492" y="6171"/>
                    </a:cubicBezTo>
                    <a:cubicBezTo>
                      <a:pt x="7934" y="6171"/>
                      <a:pt x="9461" y="6976"/>
                      <a:pt x="10915" y="6976"/>
                    </a:cubicBezTo>
                    <a:cubicBezTo>
                      <a:pt x="11203" y="6976"/>
                      <a:pt x="11487" y="6945"/>
                      <a:pt x="11768" y="6870"/>
                    </a:cubicBezTo>
                    <a:cubicBezTo>
                      <a:pt x="12966" y="6570"/>
                      <a:pt x="13325" y="5283"/>
                      <a:pt x="12307" y="4384"/>
                    </a:cubicBezTo>
                    <a:cubicBezTo>
                      <a:pt x="11289" y="3486"/>
                      <a:pt x="8444" y="3276"/>
                      <a:pt x="7097" y="3007"/>
                    </a:cubicBezTo>
                    <a:cubicBezTo>
                      <a:pt x="6318" y="2917"/>
                      <a:pt x="5599" y="2528"/>
                      <a:pt x="5060" y="1959"/>
                    </a:cubicBezTo>
                    <a:cubicBezTo>
                      <a:pt x="4851" y="1689"/>
                      <a:pt x="4701" y="1390"/>
                      <a:pt x="4521" y="1120"/>
                    </a:cubicBezTo>
                    <a:cubicBezTo>
                      <a:pt x="4031" y="411"/>
                      <a:pt x="3242" y="1"/>
                      <a:pt x="24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731;p38"/>
              <p:cNvSpPr/>
              <p:nvPr/>
            </p:nvSpPr>
            <p:spPr>
              <a:xfrm>
                <a:off x="4653950" y="3372900"/>
                <a:ext cx="196925" cy="3040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161" extrusionOk="0">
                    <a:moveTo>
                      <a:pt x="1734" y="0"/>
                    </a:moveTo>
                    <a:cubicBezTo>
                      <a:pt x="1113" y="0"/>
                      <a:pt x="569" y="451"/>
                      <a:pt x="420" y="1216"/>
                    </a:cubicBezTo>
                    <a:cubicBezTo>
                      <a:pt x="1" y="3252"/>
                      <a:pt x="1857" y="5378"/>
                      <a:pt x="1378" y="7384"/>
                    </a:cubicBezTo>
                    <a:cubicBezTo>
                      <a:pt x="1199" y="7923"/>
                      <a:pt x="929" y="8462"/>
                      <a:pt x="600" y="8941"/>
                    </a:cubicBezTo>
                    <a:lnTo>
                      <a:pt x="540" y="9031"/>
                    </a:lnTo>
                    <a:cubicBezTo>
                      <a:pt x="181" y="9540"/>
                      <a:pt x="31" y="10199"/>
                      <a:pt x="181" y="10828"/>
                    </a:cubicBezTo>
                    <a:cubicBezTo>
                      <a:pt x="360" y="11337"/>
                      <a:pt x="779" y="11726"/>
                      <a:pt x="1289" y="11906"/>
                    </a:cubicBezTo>
                    <a:cubicBezTo>
                      <a:pt x="1757" y="12096"/>
                      <a:pt x="2205" y="12136"/>
                      <a:pt x="2656" y="12136"/>
                    </a:cubicBezTo>
                    <a:cubicBezTo>
                      <a:pt x="2984" y="12136"/>
                      <a:pt x="3314" y="12115"/>
                      <a:pt x="3654" y="12115"/>
                    </a:cubicBezTo>
                    <a:cubicBezTo>
                      <a:pt x="4083" y="12124"/>
                      <a:pt x="4591" y="12160"/>
                      <a:pt x="5103" y="12160"/>
                    </a:cubicBezTo>
                    <a:cubicBezTo>
                      <a:pt x="6411" y="12160"/>
                      <a:pt x="7747" y="11920"/>
                      <a:pt x="7876" y="10349"/>
                    </a:cubicBezTo>
                    <a:cubicBezTo>
                      <a:pt x="7876" y="9420"/>
                      <a:pt x="7427" y="8552"/>
                      <a:pt x="6618" y="8103"/>
                    </a:cubicBezTo>
                    <a:cubicBezTo>
                      <a:pt x="6349" y="7923"/>
                      <a:pt x="6020" y="7803"/>
                      <a:pt x="5750" y="7624"/>
                    </a:cubicBezTo>
                    <a:cubicBezTo>
                      <a:pt x="5151" y="7115"/>
                      <a:pt x="4702" y="6426"/>
                      <a:pt x="4552" y="5647"/>
                    </a:cubicBezTo>
                    <a:cubicBezTo>
                      <a:pt x="4223" y="4330"/>
                      <a:pt x="3834" y="1485"/>
                      <a:pt x="2876" y="527"/>
                    </a:cubicBezTo>
                    <a:cubicBezTo>
                      <a:pt x="2514" y="166"/>
                      <a:pt x="2110" y="0"/>
                      <a:pt x="1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732;p38"/>
              <p:cNvSpPr/>
              <p:nvPr/>
            </p:nvSpPr>
            <p:spPr>
              <a:xfrm>
                <a:off x="5132300" y="2374725"/>
                <a:ext cx="42897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7159" h="7540" extrusionOk="0">
                    <a:moveTo>
                      <a:pt x="12996" y="1"/>
                    </a:moveTo>
                    <a:cubicBezTo>
                      <a:pt x="12367" y="61"/>
                      <a:pt x="11799" y="420"/>
                      <a:pt x="11439" y="929"/>
                    </a:cubicBezTo>
                    <a:lnTo>
                      <a:pt x="11379" y="1019"/>
                    </a:lnTo>
                    <a:cubicBezTo>
                      <a:pt x="11050" y="1498"/>
                      <a:pt x="10631" y="1917"/>
                      <a:pt x="10182" y="2276"/>
                    </a:cubicBezTo>
                    <a:cubicBezTo>
                      <a:pt x="8834" y="3145"/>
                      <a:pt x="4522" y="3205"/>
                      <a:pt x="3804" y="3324"/>
                    </a:cubicBezTo>
                    <a:cubicBezTo>
                      <a:pt x="2905" y="3504"/>
                      <a:pt x="2037" y="3654"/>
                      <a:pt x="1169" y="3863"/>
                    </a:cubicBezTo>
                    <a:cubicBezTo>
                      <a:pt x="899" y="3893"/>
                      <a:pt x="630" y="4013"/>
                      <a:pt x="420" y="4193"/>
                    </a:cubicBezTo>
                    <a:cubicBezTo>
                      <a:pt x="61" y="4492"/>
                      <a:pt x="61" y="5001"/>
                      <a:pt x="31" y="5480"/>
                    </a:cubicBezTo>
                    <a:cubicBezTo>
                      <a:pt x="1" y="5630"/>
                      <a:pt x="31" y="5780"/>
                      <a:pt x="91" y="5959"/>
                    </a:cubicBezTo>
                    <a:cubicBezTo>
                      <a:pt x="240" y="6139"/>
                      <a:pt x="450" y="6289"/>
                      <a:pt x="690" y="6319"/>
                    </a:cubicBezTo>
                    <a:cubicBezTo>
                      <a:pt x="1216" y="6453"/>
                      <a:pt x="1742" y="6505"/>
                      <a:pt x="2268" y="6505"/>
                    </a:cubicBezTo>
                    <a:cubicBezTo>
                      <a:pt x="3269" y="6505"/>
                      <a:pt x="4270" y="6316"/>
                      <a:pt x="5271" y="6139"/>
                    </a:cubicBezTo>
                    <a:cubicBezTo>
                      <a:pt x="6708" y="5900"/>
                      <a:pt x="8145" y="5989"/>
                      <a:pt x="9613" y="5870"/>
                    </a:cubicBezTo>
                    <a:cubicBezTo>
                      <a:pt x="9786" y="5843"/>
                      <a:pt x="9960" y="5830"/>
                      <a:pt x="10134" y="5830"/>
                    </a:cubicBezTo>
                    <a:cubicBezTo>
                      <a:pt x="10743" y="5830"/>
                      <a:pt x="11346" y="5993"/>
                      <a:pt x="11858" y="6319"/>
                    </a:cubicBezTo>
                    <a:cubicBezTo>
                      <a:pt x="12128" y="6498"/>
                      <a:pt x="12367" y="6768"/>
                      <a:pt x="12607" y="6977"/>
                    </a:cubicBezTo>
                    <a:cubicBezTo>
                      <a:pt x="13073" y="7346"/>
                      <a:pt x="13652" y="7539"/>
                      <a:pt x="14231" y="7539"/>
                    </a:cubicBezTo>
                    <a:cubicBezTo>
                      <a:pt x="14544" y="7539"/>
                      <a:pt x="14857" y="7482"/>
                      <a:pt x="15152" y="7367"/>
                    </a:cubicBezTo>
                    <a:cubicBezTo>
                      <a:pt x="17158" y="6468"/>
                      <a:pt x="15961" y="4223"/>
                      <a:pt x="15422" y="2815"/>
                    </a:cubicBezTo>
                    <a:cubicBezTo>
                      <a:pt x="15122" y="2037"/>
                      <a:pt x="15002" y="1318"/>
                      <a:pt x="14404" y="659"/>
                    </a:cubicBezTo>
                    <a:cubicBezTo>
                      <a:pt x="14074" y="240"/>
                      <a:pt x="13535" y="1"/>
                      <a:pt x="129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733;p38"/>
              <p:cNvSpPr/>
              <p:nvPr/>
            </p:nvSpPr>
            <p:spPr>
              <a:xfrm>
                <a:off x="4245225" y="1672175"/>
                <a:ext cx="222375" cy="4020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6082" extrusionOk="0">
                    <a:moveTo>
                      <a:pt x="5458" y="0"/>
                    </a:moveTo>
                    <a:cubicBezTo>
                      <a:pt x="4399" y="0"/>
                      <a:pt x="3242" y="909"/>
                      <a:pt x="2396" y="1453"/>
                    </a:cubicBezTo>
                    <a:cubicBezTo>
                      <a:pt x="1678" y="1902"/>
                      <a:pt x="989" y="2172"/>
                      <a:pt x="480" y="2890"/>
                    </a:cubicBezTo>
                    <a:cubicBezTo>
                      <a:pt x="151" y="3310"/>
                      <a:pt x="1" y="3849"/>
                      <a:pt x="91" y="4388"/>
                    </a:cubicBezTo>
                    <a:cubicBezTo>
                      <a:pt x="330" y="4986"/>
                      <a:pt x="749" y="5466"/>
                      <a:pt x="1348" y="5705"/>
                    </a:cubicBezTo>
                    <a:lnTo>
                      <a:pt x="1438" y="5795"/>
                    </a:lnTo>
                    <a:cubicBezTo>
                      <a:pt x="1977" y="6034"/>
                      <a:pt x="2486" y="6334"/>
                      <a:pt x="2935" y="6723"/>
                    </a:cubicBezTo>
                    <a:cubicBezTo>
                      <a:pt x="4073" y="7831"/>
                      <a:pt x="5001" y="12083"/>
                      <a:pt x="5271" y="12742"/>
                    </a:cubicBezTo>
                    <a:cubicBezTo>
                      <a:pt x="5630" y="13580"/>
                      <a:pt x="5960" y="14389"/>
                      <a:pt x="6349" y="15197"/>
                    </a:cubicBezTo>
                    <a:cubicBezTo>
                      <a:pt x="6439" y="15467"/>
                      <a:pt x="6588" y="15706"/>
                      <a:pt x="6798" y="15886"/>
                    </a:cubicBezTo>
                    <a:cubicBezTo>
                      <a:pt x="7009" y="16032"/>
                      <a:pt x="7256" y="16081"/>
                      <a:pt x="7510" y="16081"/>
                    </a:cubicBezTo>
                    <a:cubicBezTo>
                      <a:pt x="7723" y="16081"/>
                      <a:pt x="7940" y="16047"/>
                      <a:pt x="8145" y="16006"/>
                    </a:cubicBezTo>
                    <a:cubicBezTo>
                      <a:pt x="8295" y="15976"/>
                      <a:pt x="8475" y="15916"/>
                      <a:pt x="8595" y="15826"/>
                    </a:cubicBezTo>
                    <a:cubicBezTo>
                      <a:pt x="8774" y="15646"/>
                      <a:pt x="8834" y="15437"/>
                      <a:pt x="8834" y="15197"/>
                    </a:cubicBezTo>
                    <a:cubicBezTo>
                      <a:pt x="8894" y="13610"/>
                      <a:pt x="8295" y="12203"/>
                      <a:pt x="7696" y="10736"/>
                    </a:cubicBezTo>
                    <a:cubicBezTo>
                      <a:pt x="7187" y="9358"/>
                      <a:pt x="6948" y="7951"/>
                      <a:pt x="6529" y="6543"/>
                    </a:cubicBezTo>
                    <a:cubicBezTo>
                      <a:pt x="6259" y="5795"/>
                      <a:pt x="6259" y="4956"/>
                      <a:pt x="6529" y="4238"/>
                    </a:cubicBezTo>
                    <a:cubicBezTo>
                      <a:pt x="6678" y="3908"/>
                      <a:pt x="6888" y="3639"/>
                      <a:pt x="7038" y="3369"/>
                    </a:cubicBezTo>
                    <a:cubicBezTo>
                      <a:pt x="7457" y="2531"/>
                      <a:pt x="7397" y="1543"/>
                      <a:pt x="6888" y="794"/>
                    </a:cubicBezTo>
                    <a:cubicBezTo>
                      <a:pt x="6466" y="216"/>
                      <a:pt x="5974" y="0"/>
                      <a:pt x="5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734;p38"/>
              <p:cNvSpPr/>
              <p:nvPr/>
            </p:nvSpPr>
            <p:spPr>
              <a:xfrm>
                <a:off x="3643375" y="2051725"/>
                <a:ext cx="36457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4583" h="11753" extrusionOk="0">
                    <a:moveTo>
                      <a:pt x="3096" y="1"/>
                    </a:moveTo>
                    <a:cubicBezTo>
                      <a:pt x="1443" y="1"/>
                      <a:pt x="1033" y="2187"/>
                      <a:pt x="599" y="3489"/>
                    </a:cubicBezTo>
                    <a:cubicBezTo>
                      <a:pt x="360" y="4267"/>
                      <a:pt x="0" y="4926"/>
                      <a:pt x="60" y="5794"/>
                    </a:cubicBezTo>
                    <a:cubicBezTo>
                      <a:pt x="60" y="6333"/>
                      <a:pt x="300" y="6842"/>
                      <a:pt x="719" y="7201"/>
                    </a:cubicBezTo>
                    <a:cubicBezTo>
                      <a:pt x="1086" y="7405"/>
                      <a:pt x="1509" y="7512"/>
                      <a:pt x="1940" y="7512"/>
                    </a:cubicBezTo>
                    <a:cubicBezTo>
                      <a:pt x="2141" y="7512"/>
                      <a:pt x="2345" y="7489"/>
                      <a:pt x="2546" y="7441"/>
                    </a:cubicBezTo>
                    <a:lnTo>
                      <a:pt x="2665" y="7411"/>
                    </a:lnTo>
                    <a:cubicBezTo>
                      <a:pt x="3162" y="7254"/>
                      <a:pt x="3659" y="7166"/>
                      <a:pt x="4175" y="7166"/>
                    </a:cubicBezTo>
                    <a:cubicBezTo>
                      <a:pt x="4250" y="7166"/>
                      <a:pt x="4326" y="7168"/>
                      <a:pt x="4402" y="7172"/>
                    </a:cubicBezTo>
                    <a:cubicBezTo>
                      <a:pt x="5989" y="7321"/>
                      <a:pt x="9403" y="9986"/>
                      <a:pt x="10061" y="10316"/>
                    </a:cubicBezTo>
                    <a:cubicBezTo>
                      <a:pt x="10840" y="10735"/>
                      <a:pt x="11618" y="11154"/>
                      <a:pt x="12427" y="11543"/>
                    </a:cubicBezTo>
                    <a:cubicBezTo>
                      <a:pt x="12666" y="11663"/>
                      <a:pt x="12936" y="11753"/>
                      <a:pt x="13205" y="11753"/>
                    </a:cubicBezTo>
                    <a:cubicBezTo>
                      <a:pt x="13684" y="11723"/>
                      <a:pt x="14044" y="11364"/>
                      <a:pt x="14343" y="11004"/>
                    </a:cubicBezTo>
                    <a:cubicBezTo>
                      <a:pt x="14463" y="10885"/>
                      <a:pt x="14523" y="10735"/>
                      <a:pt x="14583" y="10585"/>
                    </a:cubicBezTo>
                    <a:cubicBezTo>
                      <a:pt x="14583" y="10346"/>
                      <a:pt x="14493" y="10106"/>
                      <a:pt x="14343" y="9926"/>
                    </a:cubicBezTo>
                    <a:cubicBezTo>
                      <a:pt x="13385" y="8669"/>
                      <a:pt x="12008" y="7980"/>
                      <a:pt x="10660" y="7231"/>
                    </a:cubicBezTo>
                    <a:cubicBezTo>
                      <a:pt x="9373" y="6513"/>
                      <a:pt x="8295" y="5555"/>
                      <a:pt x="7067" y="4716"/>
                    </a:cubicBezTo>
                    <a:cubicBezTo>
                      <a:pt x="6378" y="4327"/>
                      <a:pt x="5839" y="3698"/>
                      <a:pt x="5570" y="2950"/>
                    </a:cubicBezTo>
                    <a:cubicBezTo>
                      <a:pt x="5480" y="2650"/>
                      <a:pt x="5450" y="2291"/>
                      <a:pt x="5390" y="1991"/>
                    </a:cubicBezTo>
                    <a:cubicBezTo>
                      <a:pt x="5211" y="1063"/>
                      <a:pt x="4522" y="344"/>
                      <a:pt x="3653" y="75"/>
                    </a:cubicBezTo>
                    <a:cubicBezTo>
                      <a:pt x="3453" y="24"/>
                      <a:pt x="3268" y="1"/>
                      <a:pt x="3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735;p38"/>
              <p:cNvSpPr/>
              <p:nvPr/>
            </p:nvSpPr>
            <p:spPr>
              <a:xfrm>
                <a:off x="4133700" y="2605950"/>
                <a:ext cx="331650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11745" extrusionOk="0">
                    <a:moveTo>
                      <a:pt x="6541" y="1"/>
                    </a:moveTo>
                    <a:cubicBezTo>
                      <a:pt x="6486" y="1"/>
                      <a:pt x="6432" y="2"/>
                      <a:pt x="6378" y="4"/>
                    </a:cubicBezTo>
                    <a:cubicBezTo>
                      <a:pt x="5151" y="94"/>
                      <a:pt x="4013" y="663"/>
                      <a:pt x="3144" y="1561"/>
                    </a:cubicBezTo>
                    <a:cubicBezTo>
                      <a:pt x="599" y="4166"/>
                      <a:pt x="0" y="10365"/>
                      <a:pt x="4642" y="11562"/>
                    </a:cubicBezTo>
                    <a:cubicBezTo>
                      <a:pt x="5081" y="11687"/>
                      <a:pt x="5548" y="11745"/>
                      <a:pt x="6024" y="11745"/>
                    </a:cubicBezTo>
                    <a:cubicBezTo>
                      <a:pt x="7947" y="11745"/>
                      <a:pt x="10023" y="10804"/>
                      <a:pt x="11079" y="9556"/>
                    </a:cubicBezTo>
                    <a:cubicBezTo>
                      <a:pt x="13265" y="6951"/>
                      <a:pt x="11798" y="1980"/>
                      <a:pt x="8594" y="483"/>
                    </a:cubicBezTo>
                    <a:cubicBezTo>
                      <a:pt x="7955" y="178"/>
                      <a:pt x="7239" y="1"/>
                      <a:pt x="65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736;p38"/>
              <p:cNvSpPr/>
              <p:nvPr/>
            </p:nvSpPr>
            <p:spPr>
              <a:xfrm>
                <a:off x="4248458" y="2754617"/>
                <a:ext cx="142250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09" extrusionOk="0">
                    <a:moveTo>
                      <a:pt x="2852" y="0"/>
                    </a:moveTo>
                    <a:cubicBezTo>
                      <a:pt x="2810" y="0"/>
                      <a:pt x="2767" y="2"/>
                      <a:pt x="2725" y="6"/>
                    </a:cubicBezTo>
                    <a:cubicBezTo>
                      <a:pt x="2186" y="36"/>
                      <a:pt x="1707" y="276"/>
                      <a:pt x="1347" y="665"/>
                    </a:cubicBezTo>
                    <a:cubicBezTo>
                      <a:pt x="240" y="1773"/>
                      <a:pt x="0" y="4438"/>
                      <a:pt x="1976" y="4947"/>
                    </a:cubicBezTo>
                    <a:cubicBezTo>
                      <a:pt x="2179" y="4988"/>
                      <a:pt x="2382" y="5009"/>
                      <a:pt x="2584" y="5009"/>
                    </a:cubicBezTo>
                    <a:cubicBezTo>
                      <a:pt x="3397" y="5009"/>
                      <a:pt x="4179" y="4678"/>
                      <a:pt x="4731" y="4078"/>
                    </a:cubicBezTo>
                    <a:cubicBezTo>
                      <a:pt x="5689" y="2970"/>
                      <a:pt x="5060" y="845"/>
                      <a:pt x="3683" y="216"/>
                    </a:cubicBezTo>
                    <a:cubicBezTo>
                      <a:pt x="3422" y="85"/>
                      <a:pt x="3139" y="0"/>
                      <a:pt x="2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737;p38"/>
              <p:cNvSpPr/>
              <p:nvPr/>
            </p:nvSpPr>
            <p:spPr>
              <a:xfrm>
                <a:off x="4277425" y="2680150"/>
                <a:ext cx="29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42" extrusionOk="0">
                    <a:moveTo>
                      <a:pt x="569" y="1"/>
                    </a:moveTo>
                    <a:cubicBezTo>
                      <a:pt x="450" y="30"/>
                      <a:pt x="360" y="60"/>
                      <a:pt x="300" y="150"/>
                    </a:cubicBezTo>
                    <a:cubicBezTo>
                      <a:pt x="60" y="390"/>
                      <a:pt x="0" y="929"/>
                      <a:pt x="420" y="1019"/>
                    </a:cubicBezTo>
                    <a:cubicBezTo>
                      <a:pt x="474" y="1034"/>
                      <a:pt x="528" y="1042"/>
                      <a:pt x="581" y="1042"/>
                    </a:cubicBezTo>
                    <a:cubicBezTo>
                      <a:pt x="734" y="1042"/>
                      <a:pt x="878" y="980"/>
                      <a:pt x="989" y="869"/>
                    </a:cubicBezTo>
                    <a:cubicBezTo>
                      <a:pt x="1168" y="569"/>
                      <a:pt x="1048" y="210"/>
                      <a:pt x="779" y="60"/>
                    </a:cubicBezTo>
                    <a:cubicBezTo>
                      <a:pt x="689" y="30"/>
                      <a:pt x="629" y="1"/>
                      <a:pt x="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738;p38"/>
              <p:cNvSpPr/>
              <p:nvPr/>
            </p:nvSpPr>
            <p:spPr>
              <a:xfrm>
                <a:off x="4666700" y="2525950"/>
                <a:ext cx="3316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748" extrusionOk="0">
                    <a:moveTo>
                      <a:pt x="6378" y="0"/>
                    </a:moveTo>
                    <a:cubicBezTo>
                      <a:pt x="5120" y="120"/>
                      <a:pt x="3982" y="659"/>
                      <a:pt x="3144" y="1557"/>
                    </a:cubicBezTo>
                    <a:cubicBezTo>
                      <a:pt x="569" y="4162"/>
                      <a:pt x="0" y="10361"/>
                      <a:pt x="4641" y="11588"/>
                    </a:cubicBezTo>
                    <a:cubicBezTo>
                      <a:pt x="5064" y="11697"/>
                      <a:pt x="5513" y="11748"/>
                      <a:pt x="5970" y="11748"/>
                    </a:cubicBezTo>
                    <a:cubicBezTo>
                      <a:pt x="7908" y="11748"/>
                      <a:pt x="10013" y="10836"/>
                      <a:pt x="11079" y="9552"/>
                    </a:cubicBezTo>
                    <a:cubicBezTo>
                      <a:pt x="13265" y="6947"/>
                      <a:pt x="11798" y="1976"/>
                      <a:pt x="8564" y="479"/>
                    </a:cubicBezTo>
                    <a:cubicBezTo>
                      <a:pt x="7875" y="150"/>
                      <a:pt x="7127" y="0"/>
                      <a:pt x="6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739;p38"/>
              <p:cNvSpPr/>
              <p:nvPr/>
            </p:nvSpPr>
            <p:spPr>
              <a:xfrm>
                <a:off x="4771500" y="2526600"/>
                <a:ext cx="2268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11733" extrusionOk="0">
                    <a:moveTo>
                      <a:pt x="2348" y="1"/>
                    </a:moveTo>
                    <a:cubicBezTo>
                      <a:pt x="2294" y="1"/>
                      <a:pt x="2240" y="2"/>
                      <a:pt x="2186" y="4"/>
                    </a:cubicBezTo>
                    <a:lnTo>
                      <a:pt x="1946" y="4"/>
                    </a:lnTo>
                    <a:cubicBezTo>
                      <a:pt x="2096" y="34"/>
                      <a:pt x="2246" y="124"/>
                      <a:pt x="2366" y="184"/>
                    </a:cubicBezTo>
                    <a:cubicBezTo>
                      <a:pt x="5599" y="1651"/>
                      <a:pt x="7067" y="6622"/>
                      <a:pt x="4881" y="9257"/>
                    </a:cubicBezTo>
                    <a:cubicBezTo>
                      <a:pt x="3863" y="10454"/>
                      <a:pt x="1887" y="11353"/>
                      <a:pt x="0" y="11413"/>
                    </a:cubicBezTo>
                    <a:cubicBezTo>
                      <a:pt x="150" y="11472"/>
                      <a:pt x="300" y="11502"/>
                      <a:pt x="419" y="11562"/>
                    </a:cubicBezTo>
                    <a:cubicBezTo>
                      <a:pt x="856" y="11679"/>
                      <a:pt x="1318" y="11733"/>
                      <a:pt x="1788" y="11733"/>
                    </a:cubicBezTo>
                    <a:cubicBezTo>
                      <a:pt x="3735" y="11733"/>
                      <a:pt x="5826" y="10804"/>
                      <a:pt x="6887" y="9526"/>
                    </a:cubicBezTo>
                    <a:cubicBezTo>
                      <a:pt x="9073" y="6921"/>
                      <a:pt x="7606" y="1950"/>
                      <a:pt x="4402" y="483"/>
                    </a:cubicBezTo>
                    <a:cubicBezTo>
                      <a:pt x="3763" y="178"/>
                      <a:pt x="3046" y="1"/>
                      <a:pt x="2348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740;p38"/>
              <p:cNvSpPr/>
              <p:nvPr/>
            </p:nvSpPr>
            <p:spPr>
              <a:xfrm>
                <a:off x="4728825" y="2659950"/>
                <a:ext cx="142250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18" extrusionOk="0">
                    <a:moveTo>
                      <a:pt x="2755" y="0"/>
                    </a:moveTo>
                    <a:cubicBezTo>
                      <a:pt x="2216" y="30"/>
                      <a:pt x="1707" y="270"/>
                      <a:pt x="1348" y="659"/>
                    </a:cubicBezTo>
                    <a:cubicBezTo>
                      <a:pt x="240" y="1797"/>
                      <a:pt x="0" y="4432"/>
                      <a:pt x="1977" y="4941"/>
                    </a:cubicBezTo>
                    <a:cubicBezTo>
                      <a:pt x="2197" y="4993"/>
                      <a:pt x="2419" y="5018"/>
                      <a:pt x="2639" y="5018"/>
                    </a:cubicBezTo>
                    <a:cubicBezTo>
                      <a:pt x="3433" y="5018"/>
                      <a:pt x="4198" y="4689"/>
                      <a:pt x="4761" y="4102"/>
                    </a:cubicBezTo>
                    <a:cubicBezTo>
                      <a:pt x="5690" y="2964"/>
                      <a:pt x="5061" y="838"/>
                      <a:pt x="3683" y="210"/>
                    </a:cubicBezTo>
                    <a:cubicBezTo>
                      <a:pt x="3384" y="60"/>
                      <a:pt x="3055" y="0"/>
                      <a:pt x="2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741;p38"/>
              <p:cNvSpPr/>
              <p:nvPr/>
            </p:nvSpPr>
            <p:spPr>
              <a:xfrm>
                <a:off x="4423850" y="2892975"/>
                <a:ext cx="30800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12320" h="5171" extrusionOk="0">
                    <a:moveTo>
                      <a:pt x="9753" y="1"/>
                    </a:moveTo>
                    <a:cubicBezTo>
                      <a:pt x="9573" y="1"/>
                      <a:pt x="9390" y="26"/>
                      <a:pt x="9205" y="81"/>
                    </a:cubicBezTo>
                    <a:cubicBezTo>
                      <a:pt x="8456" y="291"/>
                      <a:pt x="8127" y="950"/>
                      <a:pt x="7887" y="1608"/>
                    </a:cubicBezTo>
                    <a:cubicBezTo>
                      <a:pt x="7828" y="1818"/>
                      <a:pt x="7708" y="1998"/>
                      <a:pt x="7558" y="2147"/>
                    </a:cubicBezTo>
                    <a:cubicBezTo>
                      <a:pt x="7528" y="2177"/>
                      <a:pt x="7468" y="2177"/>
                      <a:pt x="7558" y="2177"/>
                    </a:cubicBezTo>
                    <a:lnTo>
                      <a:pt x="7431" y="2177"/>
                    </a:lnTo>
                    <a:cubicBezTo>
                      <a:pt x="7399" y="2155"/>
                      <a:pt x="7335" y="2117"/>
                      <a:pt x="7319" y="2117"/>
                    </a:cubicBezTo>
                    <a:cubicBezTo>
                      <a:pt x="7319" y="2097"/>
                      <a:pt x="7249" y="2049"/>
                      <a:pt x="7233" y="2049"/>
                    </a:cubicBezTo>
                    <a:cubicBezTo>
                      <a:pt x="7226" y="2049"/>
                      <a:pt x="7230" y="2059"/>
                      <a:pt x="7259" y="2087"/>
                    </a:cubicBezTo>
                    <a:lnTo>
                      <a:pt x="7139" y="1968"/>
                    </a:lnTo>
                    <a:lnTo>
                      <a:pt x="6869" y="1728"/>
                    </a:lnTo>
                    <a:cubicBezTo>
                      <a:pt x="6690" y="1549"/>
                      <a:pt x="6510" y="1399"/>
                      <a:pt x="6271" y="1279"/>
                    </a:cubicBezTo>
                    <a:cubicBezTo>
                      <a:pt x="6073" y="1169"/>
                      <a:pt x="5855" y="1116"/>
                      <a:pt x="5638" y="1116"/>
                    </a:cubicBezTo>
                    <a:cubicBezTo>
                      <a:pt x="5263" y="1116"/>
                      <a:pt x="4889" y="1275"/>
                      <a:pt x="4624" y="1578"/>
                    </a:cubicBezTo>
                    <a:cubicBezTo>
                      <a:pt x="4414" y="1818"/>
                      <a:pt x="4264" y="2117"/>
                      <a:pt x="4145" y="2417"/>
                    </a:cubicBezTo>
                    <a:cubicBezTo>
                      <a:pt x="4085" y="2656"/>
                      <a:pt x="3995" y="2866"/>
                      <a:pt x="3845" y="3046"/>
                    </a:cubicBezTo>
                    <a:cubicBezTo>
                      <a:pt x="3815" y="3106"/>
                      <a:pt x="3755" y="3165"/>
                      <a:pt x="3665" y="3195"/>
                    </a:cubicBezTo>
                    <a:cubicBezTo>
                      <a:pt x="3635" y="3195"/>
                      <a:pt x="3635" y="3195"/>
                      <a:pt x="3576" y="3165"/>
                    </a:cubicBezTo>
                    <a:cubicBezTo>
                      <a:pt x="3366" y="3016"/>
                      <a:pt x="3186" y="2836"/>
                      <a:pt x="3007" y="2626"/>
                    </a:cubicBezTo>
                    <a:cubicBezTo>
                      <a:pt x="2715" y="2404"/>
                      <a:pt x="2371" y="2291"/>
                      <a:pt x="2030" y="2291"/>
                    </a:cubicBezTo>
                    <a:cubicBezTo>
                      <a:pt x="1636" y="2291"/>
                      <a:pt x="1245" y="2441"/>
                      <a:pt x="941" y="2746"/>
                    </a:cubicBezTo>
                    <a:cubicBezTo>
                      <a:pt x="342" y="3225"/>
                      <a:pt x="192" y="4034"/>
                      <a:pt x="72" y="4752"/>
                    </a:cubicBezTo>
                    <a:cubicBezTo>
                      <a:pt x="0" y="5005"/>
                      <a:pt x="200" y="5171"/>
                      <a:pt x="396" y="5171"/>
                    </a:cubicBezTo>
                    <a:cubicBezTo>
                      <a:pt x="525" y="5171"/>
                      <a:pt x="653" y="5099"/>
                      <a:pt x="701" y="4932"/>
                    </a:cubicBezTo>
                    <a:cubicBezTo>
                      <a:pt x="851" y="4393"/>
                      <a:pt x="1030" y="3704"/>
                      <a:pt x="1539" y="3405"/>
                    </a:cubicBezTo>
                    <a:cubicBezTo>
                      <a:pt x="1689" y="3315"/>
                      <a:pt x="1899" y="3285"/>
                      <a:pt x="2078" y="3285"/>
                    </a:cubicBezTo>
                    <a:cubicBezTo>
                      <a:pt x="2288" y="3315"/>
                      <a:pt x="2438" y="3525"/>
                      <a:pt x="2617" y="3704"/>
                    </a:cubicBezTo>
                    <a:cubicBezTo>
                      <a:pt x="2919" y="4006"/>
                      <a:pt x="3297" y="4245"/>
                      <a:pt x="3708" y="4245"/>
                    </a:cubicBezTo>
                    <a:cubicBezTo>
                      <a:pt x="3869" y="4245"/>
                      <a:pt x="4036" y="4208"/>
                      <a:pt x="4204" y="4124"/>
                    </a:cubicBezTo>
                    <a:cubicBezTo>
                      <a:pt x="4743" y="3854"/>
                      <a:pt x="4953" y="3285"/>
                      <a:pt x="5193" y="2776"/>
                    </a:cubicBezTo>
                    <a:cubicBezTo>
                      <a:pt x="5252" y="2597"/>
                      <a:pt x="5342" y="2417"/>
                      <a:pt x="5492" y="2267"/>
                    </a:cubicBezTo>
                    <a:cubicBezTo>
                      <a:pt x="5492" y="2267"/>
                      <a:pt x="5529" y="2248"/>
                      <a:pt x="5552" y="2237"/>
                    </a:cubicBezTo>
                    <a:lnTo>
                      <a:pt x="5612" y="2237"/>
                    </a:lnTo>
                    <a:cubicBezTo>
                      <a:pt x="5612" y="2237"/>
                      <a:pt x="5666" y="2248"/>
                      <a:pt x="5689" y="2250"/>
                    </a:cubicBezTo>
                    <a:lnTo>
                      <a:pt x="5689" y="2250"/>
                    </a:lnTo>
                    <a:cubicBezTo>
                      <a:pt x="6013" y="2486"/>
                      <a:pt x="6336" y="2751"/>
                      <a:pt x="6630" y="3016"/>
                    </a:cubicBezTo>
                    <a:cubicBezTo>
                      <a:pt x="6892" y="3225"/>
                      <a:pt x="7204" y="3333"/>
                      <a:pt x="7515" y="3333"/>
                    </a:cubicBezTo>
                    <a:cubicBezTo>
                      <a:pt x="7737" y="3333"/>
                      <a:pt x="7957" y="3278"/>
                      <a:pt x="8157" y="3165"/>
                    </a:cubicBezTo>
                    <a:cubicBezTo>
                      <a:pt x="8756" y="2836"/>
                      <a:pt x="8906" y="2207"/>
                      <a:pt x="9115" y="1638"/>
                    </a:cubicBezTo>
                    <a:cubicBezTo>
                      <a:pt x="9175" y="1429"/>
                      <a:pt x="9325" y="1279"/>
                      <a:pt x="9504" y="1189"/>
                    </a:cubicBezTo>
                    <a:cubicBezTo>
                      <a:pt x="9554" y="1182"/>
                      <a:pt x="9605" y="1178"/>
                      <a:pt x="9657" y="1178"/>
                    </a:cubicBezTo>
                    <a:cubicBezTo>
                      <a:pt x="9824" y="1178"/>
                      <a:pt x="9996" y="1217"/>
                      <a:pt x="10133" y="1309"/>
                    </a:cubicBezTo>
                    <a:cubicBezTo>
                      <a:pt x="10672" y="1638"/>
                      <a:pt x="10882" y="2357"/>
                      <a:pt x="11271" y="2806"/>
                    </a:cubicBezTo>
                    <a:cubicBezTo>
                      <a:pt x="11382" y="2935"/>
                      <a:pt x="11537" y="2996"/>
                      <a:pt x="11697" y="2996"/>
                    </a:cubicBezTo>
                    <a:cubicBezTo>
                      <a:pt x="11796" y="2996"/>
                      <a:pt x="11897" y="2972"/>
                      <a:pt x="11990" y="2926"/>
                    </a:cubicBezTo>
                    <a:cubicBezTo>
                      <a:pt x="12229" y="2776"/>
                      <a:pt x="12319" y="2507"/>
                      <a:pt x="12259" y="2237"/>
                    </a:cubicBezTo>
                    <a:cubicBezTo>
                      <a:pt x="11973" y="1119"/>
                      <a:pt x="10942" y="1"/>
                      <a:pt x="9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742;p38"/>
              <p:cNvSpPr/>
              <p:nvPr/>
            </p:nvSpPr>
            <p:spPr>
              <a:xfrm>
                <a:off x="4826549" y="2734212"/>
                <a:ext cx="284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026" extrusionOk="0">
                    <a:moveTo>
                      <a:pt x="570" y="0"/>
                    </a:moveTo>
                    <a:cubicBezTo>
                      <a:pt x="450" y="0"/>
                      <a:pt x="330" y="60"/>
                      <a:pt x="270" y="120"/>
                    </a:cubicBezTo>
                    <a:cubicBezTo>
                      <a:pt x="61" y="360"/>
                      <a:pt x="1" y="899"/>
                      <a:pt x="390" y="1018"/>
                    </a:cubicBezTo>
                    <a:cubicBezTo>
                      <a:pt x="425" y="1023"/>
                      <a:pt x="460" y="1026"/>
                      <a:pt x="495" y="1026"/>
                    </a:cubicBezTo>
                    <a:cubicBezTo>
                      <a:pt x="668" y="1026"/>
                      <a:pt x="834" y="963"/>
                      <a:pt x="959" y="839"/>
                    </a:cubicBezTo>
                    <a:cubicBezTo>
                      <a:pt x="1139" y="569"/>
                      <a:pt x="1049" y="180"/>
                      <a:pt x="749" y="30"/>
                    </a:cubicBezTo>
                    <a:cubicBezTo>
                      <a:pt x="690" y="0"/>
                      <a:pt x="630" y="0"/>
                      <a:pt x="5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743;p38"/>
              <p:cNvSpPr/>
              <p:nvPr/>
            </p:nvSpPr>
            <p:spPr>
              <a:xfrm>
                <a:off x="5050450" y="2183225"/>
                <a:ext cx="132775" cy="1921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7687" extrusionOk="0">
                    <a:moveTo>
                      <a:pt x="336" y="1"/>
                    </a:moveTo>
                    <a:cubicBezTo>
                      <a:pt x="120" y="1"/>
                      <a:pt x="0" y="333"/>
                      <a:pt x="221" y="504"/>
                    </a:cubicBezTo>
                    <a:lnTo>
                      <a:pt x="191" y="534"/>
                    </a:lnTo>
                    <a:cubicBezTo>
                      <a:pt x="460" y="774"/>
                      <a:pt x="700" y="1013"/>
                      <a:pt x="909" y="1283"/>
                    </a:cubicBezTo>
                    <a:cubicBezTo>
                      <a:pt x="1179" y="1612"/>
                      <a:pt x="1478" y="1941"/>
                      <a:pt x="1718" y="2301"/>
                    </a:cubicBezTo>
                    <a:cubicBezTo>
                      <a:pt x="2047" y="2750"/>
                      <a:pt x="2317" y="3199"/>
                      <a:pt x="2616" y="3678"/>
                    </a:cubicBezTo>
                    <a:cubicBezTo>
                      <a:pt x="2766" y="3918"/>
                      <a:pt x="2886" y="4187"/>
                      <a:pt x="3035" y="4457"/>
                    </a:cubicBezTo>
                    <a:cubicBezTo>
                      <a:pt x="3155" y="4726"/>
                      <a:pt x="3305" y="5056"/>
                      <a:pt x="3395" y="5235"/>
                    </a:cubicBezTo>
                    <a:cubicBezTo>
                      <a:pt x="3574" y="5625"/>
                      <a:pt x="3694" y="6014"/>
                      <a:pt x="3874" y="6403"/>
                    </a:cubicBezTo>
                    <a:cubicBezTo>
                      <a:pt x="3993" y="6702"/>
                      <a:pt x="4203" y="7092"/>
                      <a:pt x="4353" y="7451"/>
                    </a:cubicBezTo>
                    <a:cubicBezTo>
                      <a:pt x="4457" y="7614"/>
                      <a:pt x="4620" y="7686"/>
                      <a:pt x="4782" y="7686"/>
                    </a:cubicBezTo>
                    <a:cubicBezTo>
                      <a:pt x="5038" y="7686"/>
                      <a:pt x="5293" y="7505"/>
                      <a:pt x="5311" y="7212"/>
                    </a:cubicBezTo>
                    <a:cubicBezTo>
                      <a:pt x="5281" y="6792"/>
                      <a:pt x="5221" y="6403"/>
                      <a:pt x="5131" y="6014"/>
                    </a:cubicBezTo>
                    <a:cubicBezTo>
                      <a:pt x="5012" y="5654"/>
                      <a:pt x="4862" y="5325"/>
                      <a:pt x="4712" y="4966"/>
                    </a:cubicBezTo>
                    <a:cubicBezTo>
                      <a:pt x="4413" y="4397"/>
                      <a:pt x="4083" y="3798"/>
                      <a:pt x="3724" y="3259"/>
                    </a:cubicBezTo>
                    <a:cubicBezTo>
                      <a:pt x="3125" y="2361"/>
                      <a:pt x="2377" y="1522"/>
                      <a:pt x="1568" y="804"/>
                    </a:cubicBezTo>
                    <a:cubicBezTo>
                      <a:pt x="1388" y="654"/>
                      <a:pt x="1179" y="504"/>
                      <a:pt x="969" y="384"/>
                    </a:cubicBezTo>
                    <a:cubicBezTo>
                      <a:pt x="819" y="295"/>
                      <a:pt x="640" y="175"/>
                      <a:pt x="490" y="55"/>
                    </a:cubicBezTo>
                    <a:cubicBezTo>
                      <a:pt x="436" y="17"/>
                      <a:pt x="383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744;p38"/>
              <p:cNvSpPr/>
              <p:nvPr/>
            </p:nvSpPr>
            <p:spPr>
              <a:xfrm>
                <a:off x="5180525" y="2415525"/>
                <a:ext cx="4537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4123" extrusionOk="0">
                    <a:moveTo>
                      <a:pt x="357" y="1"/>
                    </a:moveTo>
                    <a:cubicBezTo>
                      <a:pt x="175" y="1"/>
                      <a:pt x="0" y="171"/>
                      <a:pt x="78" y="405"/>
                    </a:cubicBezTo>
                    <a:lnTo>
                      <a:pt x="108" y="405"/>
                    </a:lnTo>
                    <a:cubicBezTo>
                      <a:pt x="258" y="944"/>
                      <a:pt x="377" y="1513"/>
                      <a:pt x="467" y="2052"/>
                    </a:cubicBezTo>
                    <a:cubicBezTo>
                      <a:pt x="497" y="2201"/>
                      <a:pt x="527" y="2351"/>
                      <a:pt x="557" y="2501"/>
                    </a:cubicBezTo>
                    <a:cubicBezTo>
                      <a:pt x="557" y="2501"/>
                      <a:pt x="578" y="2605"/>
                      <a:pt x="568" y="2605"/>
                    </a:cubicBezTo>
                    <a:cubicBezTo>
                      <a:pt x="565" y="2605"/>
                      <a:pt x="562" y="2601"/>
                      <a:pt x="557" y="2591"/>
                    </a:cubicBezTo>
                    <a:lnTo>
                      <a:pt x="557" y="2591"/>
                    </a:lnTo>
                    <a:cubicBezTo>
                      <a:pt x="557" y="2651"/>
                      <a:pt x="557" y="2740"/>
                      <a:pt x="587" y="2830"/>
                    </a:cubicBezTo>
                    <a:cubicBezTo>
                      <a:pt x="617" y="3130"/>
                      <a:pt x="677" y="3429"/>
                      <a:pt x="797" y="3729"/>
                    </a:cubicBezTo>
                    <a:cubicBezTo>
                      <a:pt x="864" y="3998"/>
                      <a:pt x="1077" y="4122"/>
                      <a:pt x="1291" y="4122"/>
                    </a:cubicBezTo>
                    <a:cubicBezTo>
                      <a:pt x="1553" y="4122"/>
                      <a:pt x="1815" y="3938"/>
                      <a:pt x="1815" y="3609"/>
                    </a:cubicBezTo>
                    <a:cubicBezTo>
                      <a:pt x="1815" y="2980"/>
                      <a:pt x="1665" y="2381"/>
                      <a:pt x="1425" y="1782"/>
                    </a:cubicBezTo>
                    <a:cubicBezTo>
                      <a:pt x="1216" y="1243"/>
                      <a:pt x="946" y="674"/>
                      <a:pt x="617" y="165"/>
                    </a:cubicBezTo>
                    <a:cubicBezTo>
                      <a:pt x="554" y="50"/>
                      <a:pt x="455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745;p38"/>
              <p:cNvSpPr/>
              <p:nvPr/>
            </p:nvSpPr>
            <p:spPr>
              <a:xfrm>
                <a:off x="5092500" y="2381475"/>
                <a:ext cx="518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140" extrusionOk="0">
                    <a:moveTo>
                      <a:pt x="316" y="1"/>
                    </a:moveTo>
                    <a:cubicBezTo>
                      <a:pt x="157" y="1"/>
                      <a:pt x="0" y="133"/>
                      <a:pt x="66" y="330"/>
                    </a:cubicBezTo>
                    <a:lnTo>
                      <a:pt x="36" y="300"/>
                    </a:lnTo>
                    <a:lnTo>
                      <a:pt x="36" y="300"/>
                    </a:lnTo>
                    <a:cubicBezTo>
                      <a:pt x="156" y="599"/>
                      <a:pt x="245" y="898"/>
                      <a:pt x="365" y="1198"/>
                    </a:cubicBezTo>
                    <a:cubicBezTo>
                      <a:pt x="485" y="1497"/>
                      <a:pt x="605" y="1767"/>
                      <a:pt x="695" y="2066"/>
                    </a:cubicBezTo>
                    <a:cubicBezTo>
                      <a:pt x="754" y="2366"/>
                      <a:pt x="814" y="2665"/>
                      <a:pt x="904" y="2965"/>
                    </a:cubicBezTo>
                    <a:cubicBezTo>
                      <a:pt x="994" y="3294"/>
                      <a:pt x="1114" y="3623"/>
                      <a:pt x="1263" y="3953"/>
                    </a:cubicBezTo>
                    <a:cubicBezTo>
                      <a:pt x="1338" y="4077"/>
                      <a:pt x="1476" y="4140"/>
                      <a:pt x="1623" y="4140"/>
                    </a:cubicBezTo>
                    <a:cubicBezTo>
                      <a:pt x="1653" y="4140"/>
                      <a:pt x="1683" y="4137"/>
                      <a:pt x="1713" y="4132"/>
                    </a:cubicBezTo>
                    <a:cubicBezTo>
                      <a:pt x="1892" y="4072"/>
                      <a:pt x="2012" y="3923"/>
                      <a:pt x="2012" y="3743"/>
                    </a:cubicBezTo>
                    <a:cubicBezTo>
                      <a:pt x="2072" y="3414"/>
                      <a:pt x="2042" y="3054"/>
                      <a:pt x="1952" y="2695"/>
                    </a:cubicBezTo>
                    <a:cubicBezTo>
                      <a:pt x="1862" y="2366"/>
                      <a:pt x="1743" y="2036"/>
                      <a:pt x="1593" y="1737"/>
                    </a:cubicBezTo>
                    <a:cubicBezTo>
                      <a:pt x="1443" y="1437"/>
                      <a:pt x="1293" y="1138"/>
                      <a:pt x="1114" y="839"/>
                    </a:cubicBezTo>
                    <a:cubicBezTo>
                      <a:pt x="934" y="569"/>
                      <a:pt x="724" y="300"/>
                      <a:pt x="485" y="60"/>
                    </a:cubicBezTo>
                    <a:cubicBezTo>
                      <a:pt x="436" y="19"/>
                      <a:pt x="376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746;p38"/>
              <p:cNvSpPr/>
              <p:nvPr/>
            </p:nvSpPr>
            <p:spPr>
              <a:xfrm>
                <a:off x="5147275" y="2544550"/>
                <a:ext cx="359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407" extrusionOk="0">
                    <a:moveTo>
                      <a:pt x="378" y="0"/>
                    </a:moveTo>
                    <a:cubicBezTo>
                      <a:pt x="362" y="0"/>
                      <a:pt x="346" y="2"/>
                      <a:pt x="330" y="5"/>
                    </a:cubicBezTo>
                    <a:cubicBezTo>
                      <a:pt x="150" y="5"/>
                      <a:pt x="31" y="155"/>
                      <a:pt x="31" y="334"/>
                    </a:cubicBezTo>
                    <a:lnTo>
                      <a:pt x="1" y="334"/>
                    </a:lnTo>
                    <a:cubicBezTo>
                      <a:pt x="1" y="484"/>
                      <a:pt x="31" y="664"/>
                      <a:pt x="31" y="813"/>
                    </a:cubicBezTo>
                    <a:cubicBezTo>
                      <a:pt x="31" y="963"/>
                      <a:pt x="1" y="1113"/>
                      <a:pt x="31" y="1292"/>
                    </a:cubicBezTo>
                    <a:cubicBezTo>
                      <a:pt x="61" y="1562"/>
                      <a:pt x="61" y="1861"/>
                      <a:pt x="61" y="2161"/>
                    </a:cubicBezTo>
                    <a:cubicBezTo>
                      <a:pt x="61" y="2460"/>
                      <a:pt x="61" y="2760"/>
                      <a:pt x="91" y="3059"/>
                    </a:cubicBezTo>
                    <a:cubicBezTo>
                      <a:pt x="61" y="3418"/>
                      <a:pt x="150" y="3808"/>
                      <a:pt x="300" y="4137"/>
                    </a:cubicBezTo>
                    <a:cubicBezTo>
                      <a:pt x="405" y="4317"/>
                      <a:pt x="585" y="4406"/>
                      <a:pt x="764" y="4406"/>
                    </a:cubicBezTo>
                    <a:cubicBezTo>
                      <a:pt x="944" y="4406"/>
                      <a:pt x="1124" y="4317"/>
                      <a:pt x="1228" y="4137"/>
                    </a:cubicBezTo>
                    <a:cubicBezTo>
                      <a:pt x="1378" y="3808"/>
                      <a:pt x="1438" y="3418"/>
                      <a:pt x="1378" y="3059"/>
                    </a:cubicBezTo>
                    <a:cubicBezTo>
                      <a:pt x="1348" y="2700"/>
                      <a:pt x="1318" y="2370"/>
                      <a:pt x="1228" y="2041"/>
                    </a:cubicBezTo>
                    <a:cubicBezTo>
                      <a:pt x="1168" y="1742"/>
                      <a:pt x="1109" y="1442"/>
                      <a:pt x="1019" y="1143"/>
                    </a:cubicBezTo>
                    <a:cubicBezTo>
                      <a:pt x="959" y="993"/>
                      <a:pt x="899" y="813"/>
                      <a:pt x="839" y="664"/>
                    </a:cubicBezTo>
                    <a:cubicBezTo>
                      <a:pt x="779" y="514"/>
                      <a:pt x="749" y="394"/>
                      <a:pt x="689" y="244"/>
                    </a:cubicBezTo>
                    <a:cubicBezTo>
                      <a:pt x="663" y="110"/>
                      <a:pt x="516" y="0"/>
                      <a:pt x="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747;p38"/>
              <p:cNvSpPr/>
              <p:nvPr/>
            </p:nvSpPr>
            <p:spPr>
              <a:xfrm>
                <a:off x="5219900" y="2566100"/>
                <a:ext cx="4717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5671" extrusionOk="0">
                    <a:moveTo>
                      <a:pt x="512" y="1"/>
                    </a:moveTo>
                    <a:cubicBezTo>
                      <a:pt x="443" y="1"/>
                      <a:pt x="371" y="14"/>
                      <a:pt x="300" y="41"/>
                    </a:cubicBezTo>
                    <a:cubicBezTo>
                      <a:pt x="90" y="131"/>
                      <a:pt x="0" y="370"/>
                      <a:pt x="30" y="580"/>
                    </a:cubicBezTo>
                    <a:lnTo>
                      <a:pt x="60" y="580"/>
                    </a:lnTo>
                    <a:cubicBezTo>
                      <a:pt x="150" y="1299"/>
                      <a:pt x="300" y="2017"/>
                      <a:pt x="330" y="2736"/>
                    </a:cubicBezTo>
                    <a:cubicBezTo>
                      <a:pt x="389" y="3485"/>
                      <a:pt x="389" y="4233"/>
                      <a:pt x="360" y="4982"/>
                    </a:cubicBezTo>
                    <a:cubicBezTo>
                      <a:pt x="360" y="5371"/>
                      <a:pt x="689" y="5670"/>
                      <a:pt x="1048" y="5670"/>
                    </a:cubicBezTo>
                    <a:cubicBezTo>
                      <a:pt x="1437" y="5670"/>
                      <a:pt x="1737" y="5371"/>
                      <a:pt x="1737" y="4982"/>
                    </a:cubicBezTo>
                    <a:cubicBezTo>
                      <a:pt x="1887" y="3365"/>
                      <a:pt x="1587" y="1718"/>
                      <a:pt x="898" y="221"/>
                    </a:cubicBezTo>
                    <a:cubicBezTo>
                      <a:pt x="815" y="74"/>
                      <a:pt x="672" y="1"/>
                      <a:pt x="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748;p38"/>
              <p:cNvSpPr/>
              <p:nvPr/>
            </p:nvSpPr>
            <p:spPr>
              <a:xfrm>
                <a:off x="5171975" y="2697925"/>
                <a:ext cx="277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955" extrusionOk="0">
                    <a:moveTo>
                      <a:pt x="510" y="1"/>
                    </a:moveTo>
                    <a:cubicBezTo>
                      <a:pt x="368" y="1"/>
                      <a:pt x="225" y="83"/>
                      <a:pt x="180" y="248"/>
                    </a:cubicBezTo>
                    <a:lnTo>
                      <a:pt x="180" y="278"/>
                    </a:lnTo>
                    <a:cubicBezTo>
                      <a:pt x="151" y="427"/>
                      <a:pt x="121" y="607"/>
                      <a:pt x="61" y="787"/>
                    </a:cubicBezTo>
                    <a:cubicBezTo>
                      <a:pt x="61" y="996"/>
                      <a:pt x="31" y="1176"/>
                      <a:pt x="31" y="1386"/>
                    </a:cubicBezTo>
                    <a:lnTo>
                      <a:pt x="1" y="1925"/>
                    </a:lnTo>
                    <a:lnTo>
                      <a:pt x="1" y="2164"/>
                    </a:lnTo>
                    <a:cubicBezTo>
                      <a:pt x="31" y="2314"/>
                      <a:pt x="31" y="2434"/>
                      <a:pt x="61" y="2583"/>
                    </a:cubicBezTo>
                    <a:cubicBezTo>
                      <a:pt x="91" y="2703"/>
                      <a:pt x="180" y="2823"/>
                      <a:pt x="300" y="2883"/>
                    </a:cubicBezTo>
                    <a:cubicBezTo>
                      <a:pt x="388" y="2927"/>
                      <a:pt x="476" y="2954"/>
                      <a:pt x="563" y="2954"/>
                    </a:cubicBezTo>
                    <a:cubicBezTo>
                      <a:pt x="595" y="2954"/>
                      <a:pt x="627" y="2951"/>
                      <a:pt x="660" y="2943"/>
                    </a:cubicBezTo>
                    <a:cubicBezTo>
                      <a:pt x="899" y="2913"/>
                      <a:pt x="1109" y="2703"/>
                      <a:pt x="1109" y="2434"/>
                    </a:cubicBezTo>
                    <a:cubicBezTo>
                      <a:pt x="1109" y="2344"/>
                      <a:pt x="1109" y="2254"/>
                      <a:pt x="1109" y="2164"/>
                    </a:cubicBezTo>
                    <a:cubicBezTo>
                      <a:pt x="1109" y="2074"/>
                      <a:pt x="1109" y="1984"/>
                      <a:pt x="1079" y="1895"/>
                    </a:cubicBezTo>
                    <a:lnTo>
                      <a:pt x="1049" y="1356"/>
                    </a:lnTo>
                    <a:cubicBezTo>
                      <a:pt x="1019" y="1176"/>
                      <a:pt x="989" y="966"/>
                      <a:pt x="959" y="787"/>
                    </a:cubicBezTo>
                    <a:cubicBezTo>
                      <a:pt x="929" y="607"/>
                      <a:pt x="869" y="427"/>
                      <a:pt x="839" y="248"/>
                    </a:cubicBezTo>
                    <a:cubicBezTo>
                      <a:pt x="794" y="83"/>
                      <a:pt x="652" y="1"/>
                      <a:pt x="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749;p38"/>
              <p:cNvSpPr/>
              <p:nvPr/>
            </p:nvSpPr>
            <p:spPr>
              <a:xfrm>
                <a:off x="5012500" y="2256525"/>
                <a:ext cx="794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656" extrusionOk="0">
                    <a:moveTo>
                      <a:pt x="321" y="0"/>
                    </a:moveTo>
                    <a:cubicBezTo>
                      <a:pt x="146" y="0"/>
                      <a:pt x="0" y="240"/>
                      <a:pt x="152" y="417"/>
                    </a:cubicBezTo>
                    <a:lnTo>
                      <a:pt x="152" y="387"/>
                    </a:lnTo>
                    <a:cubicBezTo>
                      <a:pt x="241" y="507"/>
                      <a:pt x="331" y="596"/>
                      <a:pt x="421" y="716"/>
                    </a:cubicBezTo>
                    <a:cubicBezTo>
                      <a:pt x="511" y="836"/>
                      <a:pt x="541" y="956"/>
                      <a:pt x="631" y="1076"/>
                    </a:cubicBezTo>
                    <a:cubicBezTo>
                      <a:pt x="661" y="1135"/>
                      <a:pt x="721" y="1225"/>
                      <a:pt x="780" y="1285"/>
                    </a:cubicBezTo>
                    <a:cubicBezTo>
                      <a:pt x="780" y="1285"/>
                      <a:pt x="818" y="1323"/>
                      <a:pt x="840" y="1345"/>
                    </a:cubicBezTo>
                    <a:lnTo>
                      <a:pt x="840" y="1345"/>
                    </a:lnTo>
                    <a:lnTo>
                      <a:pt x="870" y="1405"/>
                    </a:lnTo>
                    <a:cubicBezTo>
                      <a:pt x="960" y="1525"/>
                      <a:pt x="1050" y="1645"/>
                      <a:pt x="1140" y="1794"/>
                    </a:cubicBezTo>
                    <a:cubicBezTo>
                      <a:pt x="1289" y="2034"/>
                      <a:pt x="1409" y="2273"/>
                      <a:pt x="1559" y="2543"/>
                    </a:cubicBezTo>
                    <a:cubicBezTo>
                      <a:pt x="1679" y="2812"/>
                      <a:pt x="1828" y="3052"/>
                      <a:pt x="1978" y="3321"/>
                    </a:cubicBezTo>
                    <a:cubicBezTo>
                      <a:pt x="2098" y="3548"/>
                      <a:pt x="2313" y="3656"/>
                      <a:pt x="2527" y="3656"/>
                    </a:cubicBezTo>
                    <a:cubicBezTo>
                      <a:pt x="2795" y="3656"/>
                      <a:pt x="3063" y="3487"/>
                      <a:pt x="3146" y="3172"/>
                    </a:cubicBezTo>
                    <a:cubicBezTo>
                      <a:pt x="3176" y="2992"/>
                      <a:pt x="3176" y="2812"/>
                      <a:pt x="3086" y="2663"/>
                    </a:cubicBezTo>
                    <a:cubicBezTo>
                      <a:pt x="2966" y="2393"/>
                      <a:pt x="2817" y="2124"/>
                      <a:pt x="2667" y="1884"/>
                    </a:cubicBezTo>
                    <a:cubicBezTo>
                      <a:pt x="2457" y="1585"/>
                      <a:pt x="2218" y="1315"/>
                      <a:pt x="1978" y="1076"/>
                    </a:cubicBezTo>
                    <a:cubicBezTo>
                      <a:pt x="1888" y="956"/>
                      <a:pt x="1769" y="866"/>
                      <a:pt x="1649" y="776"/>
                    </a:cubicBezTo>
                    <a:cubicBezTo>
                      <a:pt x="1529" y="626"/>
                      <a:pt x="1409" y="537"/>
                      <a:pt x="1259" y="417"/>
                    </a:cubicBezTo>
                    <a:cubicBezTo>
                      <a:pt x="1110" y="357"/>
                      <a:pt x="990" y="297"/>
                      <a:pt x="840" y="237"/>
                    </a:cubicBezTo>
                    <a:cubicBezTo>
                      <a:pt x="721" y="177"/>
                      <a:pt x="571" y="87"/>
                      <a:pt x="421" y="28"/>
                    </a:cubicBezTo>
                    <a:cubicBezTo>
                      <a:pt x="388" y="9"/>
                      <a:pt x="354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750;p38"/>
              <p:cNvSpPr/>
              <p:nvPr/>
            </p:nvSpPr>
            <p:spPr>
              <a:xfrm>
                <a:off x="5038550" y="2424425"/>
                <a:ext cx="61600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5775" extrusionOk="0">
                    <a:moveTo>
                      <a:pt x="389" y="1"/>
                    </a:moveTo>
                    <a:cubicBezTo>
                      <a:pt x="193" y="1"/>
                      <a:pt x="1" y="146"/>
                      <a:pt x="98" y="378"/>
                    </a:cubicBezTo>
                    <a:lnTo>
                      <a:pt x="68" y="378"/>
                    </a:lnTo>
                    <a:cubicBezTo>
                      <a:pt x="367" y="1217"/>
                      <a:pt x="607" y="2085"/>
                      <a:pt x="816" y="2953"/>
                    </a:cubicBezTo>
                    <a:cubicBezTo>
                      <a:pt x="936" y="3373"/>
                      <a:pt x="1056" y="3822"/>
                      <a:pt x="1146" y="4241"/>
                    </a:cubicBezTo>
                    <a:cubicBezTo>
                      <a:pt x="1206" y="4690"/>
                      <a:pt x="1325" y="5139"/>
                      <a:pt x="1565" y="5558"/>
                    </a:cubicBezTo>
                    <a:cubicBezTo>
                      <a:pt x="1658" y="5705"/>
                      <a:pt x="1806" y="5775"/>
                      <a:pt x="1950" y="5775"/>
                    </a:cubicBezTo>
                    <a:cubicBezTo>
                      <a:pt x="2130" y="5775"/>
                      <a:pt x="2307" y="5668"/>
                      <a:pt x="2373" y="5469"/>
                    </a:cubicBezTo>
                    <a:cubicBezTo>
                      <a:pt x="2433" y="5229"/>
                      <a:pt x="2463" y="4989"/>
                      <a:pt x="2433" y="4750"/>
                    </a:cubicBezTo>
                    <a:cubicBezTo>
                      <a:pt x="2433" y="4480"/>
                      <a:pt x="2403" y="4241"/>
                      <a:pt x="2343" y="4001"/>
                    </a:cubicBezTo>
                    <a:cubicBezTo>
                      <a:pt x="2254" y="3552"/>
                      <a:pt x="2104" y="3073"/>
                      <a:pt x="1954" y="2654"/>
                    </a:cubicBezTo>
                    <a:cubicBezTo>
                      <a:pt x="1655" y="1756"/>
                      <a:pt x="1206" y="917"/>
                      <a:pt x="667" y="139"/>
                    </a:cubicBezTo>
                    <a:cubicBezTo>
                      <a:pt x="603" y="44"/>
                      <a:pt x="495" y="1"/>
                      <a:pt x="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751;p38"/>
              <p:cNvSpPr/>
              <p:nvPr/>
            </p:nvSpPr>
            <p:spPr>
              <a:xfrm>
                <a:off x="5091725" y="2629325"/>
                <a:ext cx="3312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87" extrusionOk="0">
                    <a:moveTo>
                      <a:pt x="336" y="1"/>
                    </a:moveTo>
                    <a:cubicBezTo>
                      <a:pt x="170" y="1"/>
                      <a:pt x="1" y="141"/>
                      <a:pt x="37" y="357"/>
                    </a:cubicBezTo>
                    <a:cubicBezTo>
                      <a:pt x="59" y="422"/>
                      <a:pt x="65" y="488"/>
                      <a:pt x="78" y="554"/>
                    </a:cubicBezTo>
                    <a:lnTo>
                      <a:pt x="78" y="554"/>
                    </a:lnTo>
                    <a:cubicBezTo>
                      <a:pt x="38" y="817"/>
                      <a:pt x="44" y="1078"/>
                      <a:pt x="97" y="1315"/>
                    </a:cubicBezTo>
                    <a:cubicBezTo>
                      <a:pt x="97" y="1614"/>
                      <a:pt x="97" y="1884"/>
                      <a:pt x="97" y="2153"/>
                    </a:cubicBezTo>
                    <a:cubicBezTo>
                      <a:pt x="127" y="2423"/>
                      <a:pt x="127" y="2722"/>
                      <a:pt x="127" y="2992"/>
                    </a:cubicBezTo>
                    <a:cubicBezTo>
                      <a:pt x="127" y="3321"/>
                      <a:pt x="157" y="3621"/>
                      <a:pt x="246" y="3950"/>
                    </a:cubicBezTo>
                    <a:cubicBezTo>
                      <a:pt x="306" y="4174"/>
                      <a:pt x="508" y="4287"/>
                      <a:pt x="714" y="4287"/>
                    </a:cubicBezTo>
                    <a:cubicBezTo>
                      <a:pt x="920" y="4287"/>
                      <a:pt x="1130" y="4174"/>
                      <a:pt x="1205" y="3950"/>
                    </a:cubicBezTo>
                    <a:cubicBezTo>
                      <a:pt x="1324" y="3291"/>
                      <a:pt x="1324" y="2602"/>
                      <a:pt x="1175" y="1944"/>
                    </a:cubicBezTo>
                    <a:cubicBezTo>
                      <a:pt x="1115" y="1644"/>
                      <a:pt x="1055" y="1345"/>
                      <a:pt x="965" y="1075"/>
                    </a:cubicBezTo>
                    <a:cubicBezTo>
                      <a:pt x="905" y="926"/>
                      <a:pt x="875" y="776"/>
                      <a:pt x="815" y="626"/>
                    </a:cubicBezTo>
                    <a:cubicBezTo>
                      <a:pt x="755" y="476"/>
                      <a:pt x="666" y="357"/>
                      <a:pt x="606" y="207"/>
                    </a:cubicBezTo>
                    <a:cubicBezTo>
                      <a:pt x="558" y="63"/>
                      <a:pt x="448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752;p38"/>
              <p:cNvSpPr/>
              <p:nvPr/>
            </p:nvSpPr>
            <p:spPr>
              <a:xfrm>
                <a:off x="5112100" y="2789450"/>
                <a:ext cx="27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29" extrusionOk="0">
                    <a:moveTo>
                      <a:pt x="599" y="0"/>
                    </a:moveTo>
                    <a:cubicBezTo>
                      <a:pt x="449" y="0"/>
                      <a:pt x="300" y="150"/>
                      <a:pt x="300" y="300"/>
                    </a:cubicBezTo>
                    <a:lnTo>
                      <a:pt x="300" y="330"/>
                    </a:lnTo>
                    <a:cubicBezTo>
                      <a:pt x="300" y="539"/>
                      <a:pt x="300" y="749"/>
                      <a:pt x="240" y="958"/>
                    </a:cubicBezTo>
                    <a:cubicBezTo>
                      <a:pt x="210" y="1198"/>
                      <a:pt x="180" y="1408"/>
                      <a:pt x="150" y="1647"/>
                    </a:cubicBezTo>
                    <a:cubicBezTo>
                      <a:pt x="120" y="1887"/>
                      <a:pt x="60" y="2156"/>
                      <a:pt x="30" y="2396"/>
                    </a:cubicBezTo>
                    <a:lnTo>
                      <a:pt x="30" y="2545"/>
                    </a:lnTo>
                    <a:lnTo>
                      <a:pt x="30" y="2605"/>
                    </a:lnTo>
                    <a:cubicBezTo>
                      <a:pt x="0" y="2665"/>
                      <a:pt x="0" y="2725"/>
                      <a:pt x="30" y="2815"/>
                    </a:cubicBezTo>
                    <a:cubicBezTo>
                      <a:pt x="60" y="2935"/>
                      <a:pt x="90" y="3025"/>
                      <a:pt x="120" y="3144"/>
                    </a:cubicBezTo>
                    <a:cubicBezTo>
                      <a:pt x="187" y="3328"/>
                      <a:pt x="348" y="3428"/>
                      <a:pt x="508" y="3428"/>
                    </a:cubicBezTo>
                    <a:cubicBezTo>
                      <a:pt x="634" y="3428"/>
                      <a:pt x="760" y="3366"/>
                      <a:pt x="839" y="3234"/>
                    </a:cubicBezTo>
                    <a:cubicBezTo>
                      <a:pt x="929" y="3114"/>
                      <a:pt x="1018" y="2995"/>
                      <a:pt x="1048" y="2875"/>
                    </a:cubicBezTo>
                    <a:cubicBezTo>
                      <a:pt x="1078" y="2725"/>
                      <a:pt x="1108" y="2575"/>
                      <a:pt x="1108" y="2456"/>
                    </a:cubicBezTo>
                    <a:cubicBezTo>
                      <a:pt x="1108" y="2216"/>
                      <a:pt x="1108" y="1977"/>
                      <a:pt x="1078" y="1737"/>
                    </a:cubicBezTo>
                    <a:cubicBezTo>
                      <a:pt x="1078" y="1467"/>
                      <a:pt x="1048" y="1228"/>
                      <a:pt x="1018" y="988"/>
                    </a:cubicBezTo>
                    <a:cubicBezTo>
                      <a:pt x="959" y="749"/>
                      <a:pt x="929" y="539"/>
                      <a:pt x="929" y="300"/>
                    </a:cubicBezTo>
                    <a:cubicBezTo>
                      <a:pt x="899" y="150"/>
                      <a:pt x="779" y="0"/>
                      <a:pt x="5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753;p38"/>
              <p:cNvSpPr/>
              <p:nvPr/>
            </p:nvSpPr>
            <p:spPr>
              <a:xfrm>
                <a:off x="4690800" y="2422825"/>
                <a:ext cx="109900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71" extrusionOk="0">
                    <a:moveTo>
                      <a:pt x="3262" y="1"/>
                    </a:moveTo>
                    <a:cubicBezTo>
                      <a:pt x="3168" y="1"/>
                      <a:pt x="3078" y="8"/>
                      <a:pt x="2989" y="23"/>
                    </a:cubicBezTo>
                    <a:lnTo>
                      <a:pt x="2599" y="143"/>
                    </a:lnTo>
                    <a:cubicBezTo>
                      <a:pt x="2330" y="203"/>
                      <a:pt x="2060" y="292"/>
                      <a:pt x="1791" y="382"/>
                    </a:cubicBezTo>
                    <a:cubicBezTo>
                      <a:pt x="1491" y="502"/>
                      <a:pt x="1192" y="622"/>
                      <a:pt x="922" y="772"/>
                    </a:cubicBezTo>
                    <a:cubicBezTo>
                      <a:pt x="773" y="831"/>
                      <a:pt x="623" y="921"/>
                      <a:pt x="503" y="1011"/>
                    </a:cubicBezTo>
                    <a:cubicBezTo>
                      <a:pt x="383" y="1131"/>
                      <a:pt x="294" y="1221"/>
                      <a:pt x="204" y="1311"/>
                    </a:cubicBezTo>
                    <a:cubicBezTo>
                      <a:pt x="1" y="1542"/>
                      <a:pt x="135" y="1971"/>
                      <a:pt x="442" y="1971"/>
                    </a:cubicBezTo>
                    <a:cubicBezTo>
                      <a:pt x="452" y="1971"/>
                      <a:pt x="463" y="1970"/>
                      <a:pt x="473" y="1969"/>
                    </a:cubicBezTo>
                    <a:lnTo>
                      <a:pt x="473" y="1939"/>
                    </a:lnTo>
                    <a:lnTo>
                      <a:pt x="863" y="1909"/>
                    </a:lnTo>
                    <a:cubicBezTo>
                      <a:pt x="1012" y="1909"/>
                      <a:pt x="1192" y="1850"/>
                      <a:pt x="1342" y="1790"/>
                    </a:cubicBezTo>
                    <a:cubicBezTo>
                      <a:pt x="1581" y="1700"/>
                      <a:pt x="1821" y="1640"/>
                      <a:pt x="2090" y="1580"/>
                    </a:cubicBezTo>
                    <a:cubicBezTo>
                      <a:pt x="2360" y="1520"/>
                      <a:pt x="2629" y="1460"/>
                      <a:pt x="2899" y="1400"/>
                    </a:cubicBezTo>
                    <a:lnTo>
                      <a:pt x="3108" y="1370"/>
                    </a:lnTo>
                    <a:lnTo>
                      <a:pt x="3168" y="1370"/>
                    </a:lnTo>
                    <a:cubicBezTo>
                      <a:pt x="3288" y="1370"/>
                      <a:pt x="3378" y="1340"/>
                      <a:pt x="3498" y="1311"/>
                    </a:cubicBezTo>
                    <a:lnTo>
                      <a:pt x="3707" y="1221"/>
                    </a:lnTo>
                    <a:cubicBezTo>
                      <a:pt x="4396" y="1041"/>
                      <a:pt x="4246" y="23"/>
                      <a:pt x="3557" y="23"/>
                    </a:cubicBezTo>
                    <a:cubicBezTo>
                      <a:pt x="3453" y="8"/>
                      <a:pt x="3355" y="1"/>
                      <a:pt x="3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754;p38"/>
              <p:cNvSpPr/>
              <p:nvPr/>
            </p:nvSpPr>
            <p:spPr>
              <a:xfrm>
                <a:off x="4203475" y="2523950"/>
                <a:ext cx="109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69" extrusionOk="0">
                    <a:moveTo>
                      <a:pt x="3302" y="1"/>
                    </a:moveTo>
                    <a:cubicBezTo>
                      <a:pt x="3194" y="1"/>
                      <a:pt x="3081" y="15"/>
                      <a:pt x="2958" y="50"/>
                    </a:cubicBezTo>
                    <a:lnTo>
                      <a:pt x="2599" y="140"/>
                    </a:lnTo>
                    <a:cubicBezTo>
                      <a:pt x="2330" y="200"/>
                      <a:pt x="2030" y="290"/>
                      <a:pt x="1761" y="410"/>
                    </a:cubicBezTo>
                    <a:cubicBezTo>
                      <a:pt x="1491" y="499"/>
                      <a:pt x="1192" y="619"/>
                      <a:pt x="922" y="769"/>
                    </a:cubicBezTo>
                    <a:cubicBezTo>
                      <a:pt x="773" y="829"/>
                      <a:pt x="623" y="919"/>
                      <a:pt x="503" y="1038"/>
                    </a:cubicBezTo>
                    <a:cubicBezTo>
                      <a:pt x="383" y="1128"/>
                      <a:pt x="293" y="1218"/>
                      <a:pt x="204" y="1338"/>
                    </a:cubicBezTo>
                    <a:cubicBezTo>
                      <a:pt x="1" y="1541"/>
                      <a:pt x="106" y="1968"/>
                      <a:pt x="439" y="1968"/>
                    </a:cubicBezTo>
                    <a:cubicBezTo>
                      <a:pt x="450" y="1968"/>
                      <a:pt x="462" y="1968"/>
                      <a:pt x="473" y="1967"/>
                    </a:cubicBezTo>
                    <a:lnTo>
                      <a:pt x="443" y="1967"/>
                    </a:lnTo>
                    <a:lnTo>
                      <a:pt x="862" y="1907"/>
                    </a:lnTo>
                    <a:cubicBezTo>
                      <a:pt x="1012" y="1907"/>
                      <a:pt x="1162" y="1877"/>
                      <a:pt x="1312" y="1817"/>
                    </a:cubicBezTo>
                    <a:cubicBezTo>
                      <a:pt x="1581" y="1727"/>
                      <a:pt x="1821" y="1637"/>
                      <a:pt x="2090" y="1577"/>
                    </a:cubicBezTo>
                    <a:cubicBezTo>
                      <a:pt x="2360" y="1517"/>
                      <a:pt x="2629" y="1458"/>
                      <a:pt x="2899" y="1398"/>
                    </a:cubicBezTo>
                    <a:lnTo>
                      <a:pt x="3108" y="1368"/>
                    </a:lnTo>
                    <a:lnTo>
                      <a:pt x="3138" y="1368"/>
                    </a:lnTo>
                    <a:cubicBezTo>
                      <a:pt x="3258" y="1368"/>
                      <a:pt x="3378" y="1368"/>
                      <a:pt x="3497" y="1338"/>
                    </a:cubicBezTo>
                    <a:lnTo>
                      <a:pt x="3707" y="1248"/>
                    </a:lnTo>
                    <a:cubicBezTo>
                      <a:pt x="4396" y="1038"/>
                      <a:pt x="4246" y="50"/>
                      <a:pt x="3527" y="20"/>
                    </a:cubicBezTo>
                    <a:cubicBezTo>
                      <a:pt x="3453" y="8"/>
                      <a:pt x="3379" y="1"/>
                      <a:pt x="3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755;p38"/>
              <p:cNvSpPr/>
              <p:nvPr/>
            </p:nvSpPr>
            <p:spPr>
              <a:xfrm>
                <a:off x="5181725" y="2883225"/>
                <a:ext cx="29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168" extrusionOk="0">
                    <a:moveTo>
                      <a:pt x="623" y="1"/>
                    </a:moveTo>
                    <a:cubicBezTo>
                      <a:pt x="454" y="1"/>
                      <a:pt x="286" y="123"/>
                      <a:pt x="270" y="352"/>
                    </a:cubicBezTo>
                    <a:lnTo>
                      <a:pt x="240" y="352"/>
                    </a:lnTo>
                    <a:cubicBezTo>
                      <a:pt x="270" y="441"/>
                      <a:pt x="270" y="531"/>
                      <a:pt x="240" y="651"/>
                    </a:cubicBezTo>
                    <a:cubicBezTo>
                      <a:pt x="240" y="673"/>
                      <a:pt x="240" y="711"/>
                      <a:pt x="240" y="711"/>
                    </a:cubicBezTo>
                    <a:cubicBezTo>
                      <a:pt x="210" y="771"/>
                      <a:pt x="210" y="831"/>
                      <a:pt x="210" y="920"/>
                    </a:cubicBezTo>
                    <a:cubicBezTo>
                      <a:pt x="210" y="1010"/>
                      <a:pt x="180" y="1100"/>
                      <a:pt x="180" y="1190"/>
                    </a:cubicBezTo>
                    <a:lnTo>
                      <a:pt x="180" y="1340"/>
                    </a:lnTo>
                    <a:cubicBezTo>
                      <a:pt x="180" y="1370"/>
                      <a:pt x="180" y="1370"/>
                      <a:pt x="180" y="1400"/>
                    </a:cubicBezTo>
                    <a:cubicBezTo>
                      <a:pt x="150" y="1579"/>
                      <a:pt x="120" y="1759"/>
                      <a:pt x="90" y="1939"/>
                    </a:cubicBezTo>
                    <a:cubicBezTo>
                      <a:pt x="30" y="2178"/>
                      <a:pt x="0" y="2388"/>
                      <a:pt x="0" y="2627"/>
                    </a:cubicBezTo>
                    <a:cubicBezTo>
                      <a:pt x="0" y="2976"/>
                      <a:pt x="276" y="3168"/>
                      <a:pt x="553" y="3168"/>
                    </a:cubicBezTo>
                    <a:cubicBezTo>
                      <a:pt x="775" y="3168"/>
                      <a:pt x="998" y="3044"/>
                      <a:pt x="1078" y="2777"/>
                    </a:cubicBezTo>
                    <a:cubicBezTo>
                      <a:pt x="1138" y="2537"/>
                      <a:pt x="1168" y="2298"/>
                      <a:pt x="1168" y="2058"/>
                    </a:cubicBezTo>
                    <a:cubicBezTo>
                      <a:pt x="1168" y="1849"/>
                      <a:pt x="1168" y="1669"/>
                      <a:pt x="1138" y="1489"/>
                    </a:cubicBezTo>
                    <a:cubicBezTo>
                      <a:pt x="1138" y="1280"/>
                      <a:pt x="1108" y="1040"/>
                      <a:pt x="1078" y="831"/>
                    </a:cubicBezTo>
                    <a:cubicBezTo>
                      <a:pt x="1078" y="771"/>
                      <a:pt x="1048" y="741"/>
                      <a:pt x="1048" y="681"/>
                    </a:cubicBezTo>
                    <a:cubicBezTo>
                      <a:pt x="1048" y="651"/>
                      <a:pt x="1018" y="591"/>
                      <a:pt x="988" y="561"/>
                    </a:cubicBezTo>
                    <a:cubicBezTo>
                      <a:pt x="988" y="441"/>
                      <a:pt x="958" y="352"/>
                      <a:pt x="958" y="262"/>
                    </a:cubicBezTo>
                    <a:cubicBezTo>
                      <a:pt x="904" y="85"/>
                      <a:pt x="763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756;p38"/>
              <p:cNvSpPr/>
              <p:nvPr/>
            </p:nvSpPr>
            <p:spPr>
              <a:xfrm>
                <a:off x="5250575" y="2883775"/>
                <a:ext cx="254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284" extrusionOk="0">
                    <a:moveTo>
                      <a:pt x="480" y="0"/>
                    </a:moveTo>
                    <a:cubicBezTo>
                      <a:pt x="300" y="30"/>
                      <a:pt x="181" y="180"/>
                      <a:pt x="151" y="359"/>
                    </a:cubicBezTo>
                    <a:cubicBezTo>
                      <a:pt x="151" y="449"/>
                      <a:pt x="151" y="509"/>
                      <a:pt x="121" y="569"/>
                    </a:cubicBezTo>
                    <a:cubicBezTo>
                      <a:pt x="91" y="629"/>
                      <a:pt x="121" y="629"/>
                      <a:pt x="121" y="659"/>
                    </a:cubicBezTo>
                    <a:cubicBezTo>
                      <a:pt x="121" y="779"/>
                      <a:pt x="91" y="898"/>
                      <a:pt x="61" y="1048"/>
                    </a:cubicBezTo>
                    <a:cubicBezTo>
                      <a:pt x="1" y="1198"/>
                      <a:pt x="1" y="1348"/>
                      <a:pt x="1" y="1527"/>
                    </a:cubicBezTo>
                    <a:cubicBezTo>
                      <a:pt x="1" y="1647"/>
                      <a:pt x="31" y="1767"/>
                      <a:pt x="31" y="1887"/>
                    </a:cubicBezTo>
                    <a:cubicBezTo>
                      <a:pt x="31" y="2066"/>
                      <a:pt x="151" y="2216"/>
                      <a:pt x="300" y="2276"/>
                    </a:cubicBezTo>
                    <a:cubicBezTo>
                      <a:pt x="330" y="2281"/>
                      <a:pt x="360" y="2283"/>
                      <a:pt x="390" y="2283"/>
                    </a:cubicBezTo>
                    <a:cubicBezTo>
                      <a:pt x="537" y="2283"/>
                      <a:pt x="675" y="2221"/>
                      <a:pt x="749" y="2096"/>
                    </a:cubicBezTo>
                    <a:cubicBezTo>
                      <a:pt x="839" y="1946"/>
                      <a:pt x="899" y="1797"/>
                      <a:pt x="959" y="1647"/>
                    </a:cubicBezTo>
                    <a:cubicBezTo>
                      <a:pt x="989" y="1467"/>
                      <a:pt x="1019" y="1318"/>
                      <a:pt x="989" y="1138"/>
                    </a:cubicBezTo>
                    <a:cubicBezTo>
                      <a:pt x="959" y="839"/>
                      <a:pt x="929" y="569"/>
                      <a:pt x="869" y="270"/>
                    </a:cubicBezTo>
                    <a:cubicBezTo>
                      <a:pt x="809" y="90"/>
                      <a:pt x="630" y="0"/>
                      <a:pt x="4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757;p38"/>
              <p:cNvSpPr/>
              <p:nvPr/>
            </p:nvSpPr>
            <p:spPr>
              <a:xfrm>
                <a:off x="5079425" y="2914075"/>
                <a:ext cx="536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493" extrusionOk="0">
                    <a:moveTo>
                      <a:pt x="1771" y="1"/>
                    </a:moveTo>
                    <a:cubicBezTo>
                      <a:pt x="1607" y="1"/>
                      <a:pt x="1442" y="106"/>
                      <a:pt x="1427" y="315"/>
                    </a:cubicBezTo>
                    <a:lnTo>
                      <a:pt x="1397" y="345"/>
                    </a:lnTo>
                    <a:cubicBezTo>
                      <a:pt x="1367" y="794"/>
                      <a:pt x="1277" y="1273"/>
                      <a:pt x="1188" y="1723"/>
                    </a:cubicBezTo>
                    <a:cubicBezTo>
                      <a:pt x="1098" y="2202"/>
                      <a:pt x="978" y="2651"/>
                      <a:pt x="858" y="3130"/>
                    </a:cubicBezTo>
                    <a:cubicBezTo>
                      <a:pt x="738" y="3579"/>
                      <a:pt x="619" y="4028"/>
                      <a:pt x="469" y="4447"/>
                    </a:cubicBezTo>
                    <a:cubicBezTo>
                      <a:pt x="379" y="4687"/>
                      <a:pt x="319" y="4927"/>
                      <a:pt x="259" y="5166"/>
                    </a:cubicBezTo>
                    <a:cubicBezTo>
                      <a:pt x="199" y="5406"/>
                      <a:pt x="140" y="5645"/>
                      <a:pt x="80" y="5885"/>
                    </a:cubicBezTo>
                    <a:cubicBezTo>
                      <a:pt x="0" y="6241"/>
                      <a:pt x="288" y="6492"/>
                      <a:pt x="586" y="6492"/>
                    </a:cubicBezTo>
                    <a:cubicBezTo>
                      <a:pt x="740" y="6492"/>
                      <a:pt x="896" y="6426"/>
                      <a:pt x="1008" y="6274"/>
                    </a:cubicBezTo>
                    <a:cubicBezTo>
                      <a:pt x="1247" y="5825"/>
                      <a:pt x="1457" y="5346"/>
                      <a:pt x="1637" y="4867"/>
                    </a:cubicBezTo>
                    <a:cubicBezTo>
                      <a:pt x="1756" y="4358"/>
                      <a:pt x="1876" y="3849"/>
                      <a:pt x="1966" y="3369"/>
                    </a:cubicBezTo>
                    <a:cubicBezTo>
                      <a:pt x="2056" y="2860"/>
                      <a:pt x="2086" y="2351"/>
                      <a:pt x="2116" y="1842"/>
                    </a:cubicBezTo>
                    <a:cubicBezTo>
                      <a:pt x="2146" y="1333"/>
                      <a:pt x="2116" y="824"/>
                      <a:pt x="2116" y="315"/>
                    </a:cubicBezTo>
                    <a:cubicBezTo>
                      <a:pt x="2101" y="106"/>
                      <a:pt x="1936" y="1"/>
                      <a:pt x="17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7" name="Google Shape;758;p38"/>
            <p:cNvSpPr/>
            <p:nvPr/>
          </p:nvSpPr>
          <p:spPr>
            <a:xfrm>
              <a:off x="7101" y="5064"/>
              <a:ext cx="400" cy="355"/>
            </a:xfrm>
            <a:custGeom>
              <a:avLst/>
              <a:gdLst/>
              <a:ahLst/>
              <a:cxnLst/>
              <a:rect l="l" t="t" r="r" b="b"/>
              <a:pathLst>
                <a:path w="10152" h="9010" extrusionOk="0">
                  <a:moveTo>
                    <a:pt x="5275" y="0"/>
                  </a:moveTo>
                  <a:cubicBezTo>
                    <a:pt x="4713" y="0"/>
                    <a:pt x="4148" y="74"/>
                    <a:pt x="3594" y="224"/>
                  </a:cubicBezTo>
                  <a:cubicBezTo>
                    <a:pt x="1857" y="733"/>
                    <a:pt x="420" y="2230"/>
                    <a:pt x="180" y="4027"/>
                  </a:cubicBezTo>
                  <a:cubicBezTo>
                    <a:pt x="1" y="6063"/>
                    <a:pt x="1169" y="7950"/>
                    <a:pt x="3055" y="8698"/>
                  </a:cubicBezTo>
                  <a:cubicBezTo>
                    <a:pt x="3638" y="8908"/>
                    <a:pt x="4238" y="9009"/>
                    <a:pt x="4832" y="9009"/>
                  </a:cubicBezTo>
                  <a:cubicBezTo>
                    <a:pt x="6189" y="9009"/>
                    <a:pt x="7514" y="8479"/>
                    <a:pt x="8535" y="7500"/>
                  </a:cubicBezTo>
                  <a:cubicBezTo>
                    <a:pt x="9613" y="6422"/>
                    <a:pt x="10152" y="4446"/>
                    <a:pt x="9912" y="2949"/>
                  </a:cubicBezTo>
                  <a:cubicBezTo>
                    <a:pt x="9852" y="2170"/>
                    <a:pt x="9433" y="1452"/>
                    <a:pt x="8774" y="1033"/>
                  </a:cubicBezTo>
                  <a:cubicBezTo>
                    <a:pt x="7726" y="354"/>
                    <a:pt x="6508" y="0"/>
                    <a:pt x="5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765;p38"/>
            <p:cNvSpPr/>
            <p:nvPr/>
          </p:nvSpPr>
          <p:spPr>
            <a:xfrm>
              <a:off x="8349" y="5419"/>
              <a:ext cx="212" cy="213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766;p38"/>
            <p:cNvSpPr/>
            <p:nvPr/>
          </p:nvSpPr>
          <p:spPr>
            <a:xfrm>
              <a:off x="8640" y="2729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767;p38"/>
            <p:cNvSpPr/>
            <p:nvPr/>
          </p:nvSpPr>
          <p:spPr>
            <a:xfrm>
              <a:off x="5198" y="3678"/>
              <a:ext cx="212" cy="212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/>
          <p:nvPr>
            <p:ph type="body" idx="1"/>
          </p:nvPr>
        </p:nvSpPr>
        <p:spPr>
          <a:xfrm>
            <a:off x="4519921" y="1150445"/>
            <a:ext cx="3679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Province: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Geographic subdivision within a country/region.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Country/Region: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Geographic entity where data is recorded.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Latitude: 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North-south position on Earth's surface.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Longitude: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East-west position on Earth's surface.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Date: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Recorded date of CORONA VIRUS data.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Confirmed: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Number of diagnosed CORONA VIRUS cases.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Deaths: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Number of CORONA VIRUS related deaths.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300" b="1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Recovered:</a:t>
            </a:r>
            <a:r>
              <a:rPr lang="en-GB" sz="13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 Number of recovered CORONA VIRUS cases.</a:t>
            </a: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endParaRPr lang="en-GB" sz="13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859" name="Google Shape;859;p40"/>
          <p:cNvSpPr txBox="1"/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DATASET OVERVIEW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659552" y="830600"/>
            <a:ext cx="3598662" cy="3500823"/>
            <a:chOff x="430952" y="830600"/>
            <a:chExt cx="3598662" cy="3500823"/>
          </a:xfrm>
        </p:grpSpPr>
        <p:sp>
          <p:nvSpPr>
            <p:cNvPr id="861" name="Google Shape;861;p40"/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2336065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80647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2643175" y="281498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66" name="Google Shape;866;p40"/>
            <p:cNvGrpSpPr/>
            <p:nvPr/>
          </p:nvGrpSpPr>
          <p:grpSpPr>
            <a:xfrm>
              <a:off x="430952" y="1444929"/>
              <a:ext cx="757755" cy="672247"/>
              <a:chOff x="354752" y="1802717"/>
              <a:chExt cx="757755" cy="672247"/>
            </a:xfrm>
          </p:grpSpPr>
          <p:sp>
            <p:nvSpPr>
              <p:cNvPr id="867" name="Google Shape;867;p40"/>
              <p:cNvSpPr/>
              <p:nvPr/>
            </p:nvSpPr>
            <p:spPr>
              <a:xfrm>
                <a:off x="354752" y="1802717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638901" y="1864350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69" name="Google Shape;869;p40"/>
            <p:cNvGrpSpPr/>
            <p:nvPr/>
          </p:nvGrpSpPr>
          <p:grpSpPr>
            <a:xfrm>
              <a:off x="3175242" y="1610774"/>
              <a:ext cx="383802" cy="340561"/>
              <a:chOff x="3337167" y="2078987"/>
              <a:chExt cx="383802" cy="340561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3337167" y="2078987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481034" y="2110148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2" name="Google Shape;872;p40"/>
            <p:cNvGrpSpPr/>
            <p:nvPr/>
          </p:nvGrpSpPr>
          <p:grpSpPr>
            <a:xfrm>
              <a:off x="864943" y="3195410"/>
              <a:ext cx="383802" cy="340633"/>
              <a:chOff x="893218" y="2814410"/>
              <a:chExt cx="383802" cy="340633"/>
            </a:xfrm>
          </p:grpSpPr>
          <p:sp>
            <p:nvSpPr>
              <p:cNvPr id="873" name="Google Shape;873;p40"/>
              <p:cNvSpPr/>
              <p:nvPr/>
            </p:nvSpPr>
            <p:spPr>
              <a:xfrm>
                <a:off x="893218" y="281441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1035447" y="2845594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2"/>
          <p:cNvPicPr preferRelativeResize="0"/>
          <p:nvPr/>
        </p:nvPicPr>
        <p:blipFill>
          <a:blip r:embed="rId1">
            <a:alphaModFix amt="27000"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2"/>
          <p:cNvSpPr txBox="1"/>
          <p:nvPr>
            <p:ph type="title"/>
          </p:nvPr>
        </p:nvSpPr>
        <p:spPr>
          <a:xfrm>
            <a:off x="2764155" y="1040130"/>
            <a:ext cx="3802380" cy="2495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DATA EXPLORATION</a:t>
            </a:r>
            <a:endParaRPr lang="en-US" altLang="en-GB" sz="4400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925" name="Google Shape;925;p42"/>
          <p:cNvSpPr/>
          <p:nvPr/>
        </p:nvSpPr>
        <p:spPr>
          <a:xfrm>
            <a:off x="8298955" y="2800713"/>
            <a:ext cx="126542" cy="12687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6" name="Google Shape;926;p42"/>
          <p:cNvSpPr/>
          <p:nvPr/>
        </p:nvSpPr>
        <p:spPr>
          <a:xfrm>
            <a:off x="8172073" y="973028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7" name="Google Shape;927;p42"/>
          <p:cNvSpPr/>
          <p:nvPr/>
        </p:nvSpPr>
        <p:spPr>
          <a:xfrm>
            <a:off x="6187028" y="2508327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8" name="Google Shape;928;p42"/>
          <p:cNvGrpSpPr/>
          <p:nvPr/>
        </p:nvGrpSpPr>
        <p:grpSpPr>
          <a:xfrm>
            <a:off x="153820" y="4108690"/>
            <a:ext cx="1118818" cy="1034841"/>
            <a:chOff x="153820" y="4108690"/>
            <a:chExt cx="1118818" cy="1034841"/>
          </a:xfrm>
        </p:grpSpPr>
        <p:sp>
          <p:nvSpPr>
            <p:cNvPr id="929" name="Google Shape;929;p42"/>
            <p:cNvSpPr/>
            <p:nvPr/>
          </p:nvSpPr>
          <p:spPr>
            <a:xfrm rot="5400000">
              <a:off x="322689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2"/>
            <p:cNvSpPr/>
            <p:nvPr/>
          </p:nvSpPr>
          <p:spPr>
            <a:xfrm rot="-5400000">
              <a:off x="1048713" y="47052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42"/>
            <p:cNvSpPr/>
            <p:nvPr/>
          </p:nvSpPr>
          <p:spPr>
            <a:xfrm rot="-5400000">
              <a:off x="353388" y="410869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2" name="Google Shape;932;p42"/>
          <p:cNvGrpSpPr/>
          <p:nvPr/>
        </p:nvGrpSpPr>
        <p:grpSpPr>
          <a:xfrm>
            <a:off x="7954302" y="3964232"/>
            <a:ext cx="1067939" cy="1008943"/>
            <a:chOff x="7954302" y="3964232"/>
            <a:chExt cx="1067939" cy="1008943"/>
          </a:xfrm>
        </p:grpSpPr>
        <p:sp>
          <p:nvSpPr>
            <p:cNvPr id="933" name="Google Shape;933;p42"/>
            <p:cNvSpPr/>
            <p:nvPr/>
          </p:nvSpPr>
          <p:spPr>
            <a:xfrm>
              <a:off x="7954302" y="39645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510625" y="4877775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2"/>
            <p:cNvSpPr/>
            <p:nvPr/>
          </p:nvSpPr>
          <p:spPr>
            <a:xfrm rot="-5400000">
              <a:off x="8790050" y="396423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6" name="Google Shape;936;p42"/>
          <p:cNvGrpSpPr/>
          <p:nvPr/>
        </p:nvGrpSpPr>
        <p:grpSpPr>
          <a:xfrm>
            <a:off x="2894333" y="3105012"/>
            <a:ext cx="1067939" cy="909050"/>
            <a:chOff x="2894333" y="3105012"/>
            <a:chExt cx="1067939" cy="909050"/>
          </a:xfrm>
        </p:grpSpPr>
        <p:sp>
          <p:nvSpPr>
            <p:cNvPr id="937" name="Google Shape;937;p42"/>
            <p:cNvSpPr/>
            <p:nvPr/>
          </p:nvSpPr>
          <p:spPr>
            <a:xfrm>
              <a:off x="2894333" y="3105012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2"/>
            <p:cNvSpPr/>
            <p:nvPr/>
          </p:nvSpPr>
          <p:spPr>
            <a:xfrm rot="-5400000">
              <a:off x="3410913" y="3105077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9" name="Google Shape;939;p42"/>
          <p:cNvGrpSpPr/>
          <p:nvPr/>
        </p:nvGrpSpPr>
        <p:grpSpPr>
          <a:xfrm>
            <a:off x="5957141" y="109715"/>
            <a:ext cx="586620" cy="499878"/>
            <a:chOff x="5957141" y="109715"/>
            <a:chExt cx="586620" cy="499878"/>
          </a:xfrm>
        </p:grpSpPr>
        <p:sp>
          <p:nvSpPr>
            <p:cNvPr id="940" name="Google Shape;940;p42"/>
            <p:cNvSpPr/>
            <p:nvPr/>
          </p:nvSpPr>
          <p:spPr>
            <a:xfrm>
              <a:off x="5957141" y="109715"/>
              <a:ext cx="586620" cy="499878"/>
            </a:xfrm>
            <a:custGeom>
              <a:avLst/>
              <a:gdLst/>
              <a:ahLst/>
              <a:cxnLst/>
              <a:rect l="l" t="t" r="r" b="b"/>
              <a:pathLst>
                <a:path w="24718" h="21063" extrusionOk="0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42"/>
            <p:cNvSpPr/>
            <p:nvPr/>
          </p:nvSpPr>
          <p:spPr>
            <a:xfrm rot="-5400000">
              <a:off x="5970650" y="211382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9"/>
          <p:cNvSpPr txBox="1"/>
          <p:nvPr>
            <p:ph type="title"/>
          </p:nvPr>
        </p:nvSpPr>
        <p:spPr>
          <a:xfrm>
            <a:off x="713225" y="62382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Bahnschrift" panose="020B0502040204020203" charset="0"/>
                <a:cs typeface="Bahnschrift" panose="020B0502040204020203" charset="0"/>
              </a:rPr>
              <a:t>IDENTIFYING &amp; REPLACING NULL VALUES</a:t>
            </a:r>
            <a:endParaRPr lang="en-US" altLang="en-GB">
              <a:solidFill>
                <a:schemeClr val="tx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1418590"/>
            <a:ext cx="5137785" cy="1988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1418590"/>
            <a:ext cx="3233420" cy="1973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3579495"/>
            <a:ext cx="8328025" cy="514985"/>
          </a:xfrm>
          <a:prstGeom prst="rect">
            <a:avLst/>
          </a:prstGeom>
        </p:spPr>
      </p:pic>
      <p:grpSp>
        <p:nvGrpSpPr>
          <p:cNvPr id="810" name="Google Shape;810;p39"/>
          <p:cNvGrpSpPr/>
          <p:nvPr/>
        </p:nvGrpSpPr>
        <p:grpSpPr>
          <a:xfrm>
            <a:off x="426085" y="3988435"/>
            <a:ext cx="1397000" cy="1204595"/>
            <a:chOff x="5474503" y="1325314"/>
            <a:chExt cx="1535854" cy="1370962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812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813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4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0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2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3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8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9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2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3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51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2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2D86"/>
            </a:gs>
            <a:gs pos="100000">
              <a:srgbClr val="0E2557"/>
            </a:gs>
          </a:gsLst>
          <a:lin scaled="0"/>
        </a:gradFill>
        <a:effectLst/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5"/>
          <p:cNvSpPr txBox="1"/>
          <p:nvPr>
            <p:ph type="title"/>
          </p:nvPr>
        </p:nvSpPr>
        <p:spPr>
          <a:xfrm>
            <a:off x="311700" y="395990"/>
            <a:ext cx="8520600" cy="1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7</a:t>
            </a:r>
            <a:r>
              <a:rPr lang="en-US" altLang="en-GB">
                <a:solidFill>
                  <a:schemeClr val="tx1"/>
                </a:solidFill>
              </a:rPr>
              <a:t>8</a:t>
            </a:r>
            <a:r>
              <a:rPr lang="en-GB">
                <a:solidFill>
                  <a:schemeClr val="tx1"/>
                </a:solidFill>
              </a:rPr>
              <a:t>,</a:t>
            </a:r>
            <a:r>
              <a:rPr lang="en-US" altLang="en-GB">
                <a:solidFill>
                  <a:schemeClr val="tx1"/>
                </a:solidFill>
              </a:rPr>
              <a:t>386</a:t>
            </a:r>
            <a:endParaRPr lang="en-US" altLang="en-GB">
              <a:solidFill>
                <a:schemeClr val="tx1"/>
              </a:solidFill>
            </a:endParaRPr>
          </a:p>
        </p:txBody>
      </p:sp>
      <p:sp>
        <p:nvSpPr>
          <p:cNvPr id="1112" name="Google Shape;1112;p45"/>
          <p:cNvSpPr txBox="1"/>
          <p:nvPr>
            <p:ph type="body" idx="1"/>
          </p:nvPr>
        </p:nvSpPr>
        <p:spPr>
          <a:xfrm>
            <a:off x="641470" y="1512655"/>
            <a:ext cx="7717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en-GB" b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ROWS IN TOTAL!</a:t>
            </a:r>
            <a:endParaRPr lang="en-US" altLang="en-GB" b="1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13" name="Google Shape;1113;p45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7" name="Google Shape;777;p39"/>
          <p:cNvGrpSpPr/>
          <p:nvPr/>
        </p:nvGrpSpPr>
        <p:grpSpPr>
          <a:xfrm>
            <a:off x="546100" y="1622425"/>
            <a:ext cx="5088890" cy="4065270"/>
            <a:chOff x="2001122" y="1306854"/>
            <a:chExt cx="1760640" cy="1456138"/>
          </a:xfrm>
        </p:grpSpPr>
        <p:grpSp>
          <p:nvGrpSpPr>
            <p:cNvPr id="778" name="Google Shape;778;p39"/>
            <p:cNvGrpSpPr/>
            <p:nvPr/>
          </p:nvGrpSpPr>
          <p:grpSpPr>
            <a:xfrm>
              <a:off x="2116826" y="1306854"/>
              <a:ext cx="1463618" cy="1456138"/>
              <a:chOff x="2116826" y="1306854"/>
              <a:chExt cx="1463618" cy="1456138"/>
            </a:xfrm>
          </p:grpSpPr>
          <p:sp>
            <p:nvSpPr>
              <p:cNvPr id="779" name="Google Shape;779;p39"/>
              <p:cNvSpPr/>
              <p:nvPr/>
            </p:nvSpPr>
            <p:spPr>
              <a:xfrm rot="5005094">
                <a:off x="2895952" y="2520755"/>
                <a:ext cx="287534" cy="130149"/>
              </a:xfrm>
              <a:custGeom>
                <a:avLst/>
                <a:gdLst/>
                <a:ahLst/>
                <a:cxnLst/>
                <a:rect l="l" t="t" r="r" b="b"/>
                <a:pathLst>
                  <a:path w="9343" h="4229" extrusionOk="0">
                    <a:moveTo>
                      <a:pt x="6810" y="1"/>
                    </a:moveTo>
                    <a:cubicBezTo>
                      <a:pt x="6776" y="1"/>
                      <a:pt x="6741" y="3"/>
                      <a:pt x="6708" y="7"/>
                    </a:cubicBezTo>
                    <a:cubicBezTo>
                      <a:pt x="6348" y="96"/>
                      <a:pt x="6079" y="306"/>
                      <a:pt x="5899" y="605"/>
                    </a:cubicBezTo>
                    <a:lnTo>
                      <a:pt x="5869" y="665"/>
                    </a:lnTo>
                    <a:cubicBezTo>
                      <a:pt x="5720" y="935"/>
                      <a:pt x="5510" y="1204"/>
                      <a:pt x="5300" y="1414"/>
                    </a:cubicBezTo>
                    <a:cubicBezTo>
                      <a:pt x="4642" y="1983"/>
                      <a:pt x="2306" y="2282"/>
                      <a:pt x="1917" y="2402"/>
                    </a:cubicBezTo>
                    <a:cubicBezTo>
                      <a:pt x="1468" y="2552"/>
                      <a:pt x="1018" y="2672"/>
                      <a:pt x="569" y="2851"/>
                    </a:cubicBezTo>
                    <a:cubicBezTo>
                      <a:pt x="420" y="2881"/>
                      <a:pt x="300" y="2971"/>
                      <a:pt x="180" y="3061"/>
                    </a:cubicBezTo>
                    <a:cubicBezTo>
                      <a:pt x="30" y="3270"/>
                      <a:pt x="0" y="3540"/>
                      <a:pt x="60" y="3779"/>
                    </a:cubicBezTo>
                    <a:cubicBezTo>
                      <a:pt x="60" y="3869"/>
                      <a:pt x="60" y="3959"/>
                      <a:pt x="120" y="4049"/>
                    </a:cubicBezTo>
                    <a:cubicBezTo>
                      <a:pt x="210" y="4139"/>
                      <a:pt x="330" y="4199"/>
                      <a:pt x="450" y="4199"/>
                    </a:cubicBezTo>
                    <a:cubicBezTo>
                      <a:pt x="597" y="4219"/>
                      <a:pt x="741" y="4228"/>
                      <a:pt x="883" y="4228"/>
                    </a:cubicBezTo>
                    <a:cubicBezTo>
                      <a:pt x="1582" y="4228"/>
                      <a:pt x="2233" y="4008"/>
                      <a:pt x="2905" y="3809"/>
                    </a:cubicBezTo>
                    <a:cubicBezTo>
                      <a:pt x="3713" y="3600"/>
                      <a:pt x="4432" y="3540"/>
                      <a:pt x="5240" y="3390"/>
                    </a:cubicBezTo>
                    <a:cubicBezTo>
                      <a:pt x="5396" y="3342"/>
                      <a:pt x="5561" y="3318"/>
                      <a:pt x="5729" y="3318"/>
                    </a:cubicBezTo>
                    <a:cubicBezTo>
                      <a:pt x="5979" y="3318"/>
                      <a:pt x="6235" y="3372"/>
                      <a:pt x="6468" y="3480"/>
                    </a:cubicBezTo>
                    <a:cubicBezTo>
                      <a:pt x="6648" y="3570"/>
                      <a:pt x="6768" y="3690"/>
                      <a:pt x="6917" y="3779"/>
                    </a:cubicBezTo>
                    <a:cubicBezTo>
                      <a:pt x="7145" y="3926"/>
                      <a:pt x="7409" y="4002"/>
                      <a:pt x="7674" y="4002"/>
                    </a:cubicBezTo>
                    <a:cubicBezTo>
                      <a:pt x="7896" y="4002"/>
                      <a:pt x="8120" y="3949"/>
                      <a:pt x="8325" y="3839"/>
                    </a:cubicBezTo>
                    <a:cubicBezTo>
                      <a:pt x="9343" y="3240"/>
                      <a:pt x="8534" y="2103"/>
                      <a:pt x="8175" y="1384"/>
                    </a:cubicBezTo>
                    <a:cubicBezTo>
                      <a:pt x="8025" y="965"/>
                      <a:pt x="7786" y="605"/>
                      <a:pt x="7486" y="276"/>
                    </a:cubicBezTo>
                    <a:cubicBezTo>
                      <a:pt x="7303" y="93"/>
                      <a:pt x="7051" y="1"/>
                      <a:pt x="68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 rot="5005094">
                <a:off x="2261858" y="1501675"/>
                <a:ext cx="1161153" cy="1082122"/>
              </a:xfrm>
              <a:custGeom>
                <a:avLst/>
                <a:gdLst/>
                <a:ahLst/>
                <a:cxnLst/>
                <a:rect l="l" t="t" r="r" b="b"/>
                <a:pathLst>
                  <a:path w="37730" h="35162" extrusionOk="0">
                    <a:moveTo>
                      <a:pt x="19614" y="1"/>
                    </a:moveTo>
                    <a:cubicBezTo>
                      <a:pt x="17082" y="1"/>
                      <a:pt x="14436" y="653"/>
                      <a:pt x="11798" y="2085"/>
                    </a:cubicBezTo>
                    <a:cubicBezTo>
                      <a:pt x="3863" y="6426"/>
                      <a:pt x="1" y="15889"/>
                      <a:pt x="3564" y="24333"/>
                    </a:cubicBezTo>
                    <a:cubicBezTo>
                      <a:pt x="3744" y="24722"/>
                      <a:pt x="3923" y="25141"/>
                      <a:pt x="4133" y="25530"/>
                    </a:cubicBezTo>
                    <a:cubicBezTo>
                      <a:pt x="5540" y="28345"/>
                      <a:pt x="7516" y="30920"/>
                      <a:pt x="10092" y="32747"/>
                    </a:cubicBezTo>
                    <a:cubicBezTo>
                      <a:pt x="12479" y="34445"/>
                      <a:pt x="15245" y="35162"/>
                      <a:pt x="18069" y="35162"/>
                    </a:cubicBezTo>
                    <a:cubicBezTo>
                      <a:pt x="22116" y="35162"/>
                      <a:pt x="26281" y="33688"/>
                      <a:pt x="29615" y="31519"/>
                    </a:cubicBezTo>
                    <a:cubicBezTo>
                      <a:pt x="35544" y="27626"/>
                      <a:pt x="37729" y="20709"/>
                      <a:pt x="35903" y="13972"/>
                    </a:cubicBezTo>
                    <a:cubicBezTo>
                      <a:pt x="33662" y="5771"/>
                      <a:pt x="27145" y="1"/>
                      <a:pt x="196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 rot="5005094">
                <a:off x="2929001" y="1720326"/>
                <a:ext cx="284764" cy="284949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9259" extrusionOk="0">
                    <a:moveTo>
                      <a:pt x="5744" y="0"/>
                    </a:moveTo>
                    <a:cubicBezTo>
                      <a:pt x="5676" y="0"/>
                      <a:pt x="5608" y="3"/>
                      <a:pt x="5540" y="8"/>
                    </a:cubicBezTo>
                    <a:cubicBezTo>
                      <a:pt x="3803" y="158"/>
                      <a:pt x="2216" y="1056"/>
                      <a:pt x="1198" y="2434"/>
                    </a:cubicBezTo>
                    <a:cubicBezTo>
                      <a:pt x="210" y="3841"/>
                      <a:pt x="0" y="5817"/>
                      <a:pt x="869" y="7285"/>
                    </a:cubicBezTo>
                    <a:cubicBezTo>
                      <a:pt x="1685" y="8544"/>
                      <a:pt x="3082" y="9258"/>
                      <a:pt x="4537" y="9258"/>
                    </a:cubicBezTo>
                    <a:cubicBezTo>
                      <a:pt x="4950" y="9258"/>
                      <a:pt x="5368" y="9200"/>
                      <a:pt x="5779" y="9081"/>
                    </a:cubicBezTo>
                    <a:cubicBezTo>
                      <a:pt x="7576" y="8452"/>
                      <a:pt x="8893" y="6865"/>
                      <a:pt x="9133" y="4949"/>
                    </a:cubicBezTo>
                    <a:cubicBezTo>
                      <a:pt x="9253" y="3392"/>
                      <a:pt x="8654" y="1865"/>
                      <a:pt x="7516" y="787"/>
                    </a:cubicBezTo>
                    <a:cubicBezTo>
                      <a:pt x="7053" y="270"/>
                      <a:pt x="6418" y="0"/>
                      <a:pt x="57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 rot="5005094">
                <a:off x="2748209" y="1662957"/>
                <a:ext cx="161294" cy="1625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281" extrusionOk="0">
                    <a:moveTo>
                      <a:pt x="3219" y="1"/>
                    </a:moveTo>
                    <a:cubicBezTo>
                      <a:pt x="3184" y="1"/>
                      <a:pt x="3149" y="2"/>
                      <a:pt x="3114" y="5"/>
                    </a:cubicBezTo>
                    <a:cubicBezTo>
                      <a:pt x="2126" y="94"/>
                      <a:pt x="1228" y="603"/>
                      <a:pt x="629" y="1382"/>
                    </a:cubicBezTo>
                    <a:cubicBezTo>
                      <a:pt x="60" y="2190"/>
                      <a:pt x="0" y="3268"/>
                      <a:pt x="479" y="4167"/>
                    </a:cubicBezTo>
                    <a:cubicBezTo>
                      <a:pt x="949" y="4871"/>
                      <a:pt x="1731" y="5281"/>
                      <a:pt x="2566" y="5281"/>
                    </a:cubicBezTo>
                    <a:cubicBezTo>
                      <a:pt x="2797" y="5281"/>
                      <a:pt x="3031" y="5250"/>
                      <a:pt x="3264" y="5185"/>
                    </a:cubicBezTo>
                    <a:cubicBezTo>
                      <a:pt x="4282" y="4825"/>
                      <a:pt x="5031" y="3927"/>
                      <a:pt x="5181" y="2819"/>
                    </a:cubicBezTo>
                    <a:cubicBezTo>
                      <a:pt x="5240" y="1921"/>
                      <a:pt x="4911" y="1053"/>
                      <a:pt x="4252" y="454"/>
                    </a:cubicBezTo>
                    <a:cubicBezTo>
                      <a:pt x="3978" y="152"/>
                      <a:pt x="3603" y="1"/>
                      <a:pt x="32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 rot="5005094">
                <a:off x="3131803" y="2053306"/>
                <a:ext cx="71922" cy="59643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938" extrusionOk="0">
                    <a:moveTo>
                      <a:pt x="866" y="0"/>
                    </a:moveTo>
                    <a:cubicBezTo>
                      <a:pt x="664" y="0"/>
                      <a:pt x="470" y="55"/>
                      <a:pt x="330" y="195"/>
                    </a:cubicBezTo>
                    <a:cubicBezTo>
                      <a:pt x="30" y="585"/>
                      <a:pt x="1" y="1094"/>
                      <a:pt x="240" y="1483"/>
                    </a:cubicBezTo>
                    <a:cubicBezTo>
                      <a:pt x="465" y="1820"/>
                      <a:pt x="908" y="1938"/>
                      <a:pt x="1331" y="1938"/>
                    </a:cubicBezTo>
                    <a:cubicBezTo>
                      <a:pt x="1471" y="1938"/>
                      <a:pt x="1610" y="1925"/>
                      <a:pt x="1737" y="1902"/>
                    </a:cubicBezTo>
                    <a:cubicBezTo>
                      <a:pt x="1947" y="1872"/>
                      <a:pt x="2126" y="1782"/>
                      <a:pt x="2246" y="1603"/>
                    </a:cubicBezTo>
                    <a:cubicBezTo>
                      <a:pt x="2336" y="1423"/>
                      <a:pt x="2336" y="1184"/>
                      <a:pt x="2246" y="1004"/>
                    </a:cubicBezTo>
                    <a:cubicBezTo>
                      <a:pt x="2126" y="645"/>
                      <a:pt x="1857" y="345"/>
                      <a:pt x="1528" y="165"/>
                    </a:cubicBezTo>
                    <a:cubicBezTo>
                      <a:pt x="1337" y="70"/>
                      <a:pt x="1096" y="0"/>
                      <a:pt x="8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 rot="5005094">
                <a:off x="2622970" y="1980687"/>
                <a:ext cx="72845" cy="59673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9" extrusionOk="0">
                    <a:moveTo>
                      <a:pt x="874" y="1"/>
                    </a:moveTo>
                    <a:cubicBezTo>
                      <a:pt x="672" y="1"/>
                      <a:pt x="486" y="55"/>
                      <a:pt x="360" y="196"/>
                    </a:cubicBezTo>
                    <a:cubicBezTo>
                      <a:pt x="60" y="585"/>
                      <a:pt x="1" y="1094"/>
                      <a:pt x="270" y="1483"/>
                    </a:cubicBezTo>
                    <a:cubicBezTo>
                      <a:pt x="495" y="1820"/>
                      <a:pt x="938" y="1938"/>
                      <a:pt x="1361" y="1938"/>
                    </a:cubicBezTo>
                    <a:cubicBezTo>
                      <a:pt x="1501" y="1938"/>
                      <a:pt x="1640" y="1925"/>
                      <a:pt x="1767" y="1903"/>
                    </a:cubicBezTo>
                    <a:cubicBezTo>
                      <a:pt x="1947" y="1873"/>
                      <a:pt x="2156" y="1783"/>
                      <a:pt x="2276" y="1603"/>
                    </a:cubicBezTo>
                    <a:cubicBezTo>
                      <a:pt x="2366" y="1424"/>
                      <a:pt x="2366" y="1184"/>
                      <a:pt x="2276" y="1004"/>
                    </a:cubicBezTo>
                    <a:cubicBezTo>
                      <a:pt x="2156" y="645"/>
                      <a:pt x="1887" y="346"/>
                      <a:pt x="1558" y="166"/>
                    </a:cubicBezTo>
                    <a:cubicBezTo>
                      <a:pt x="1351" y="71"/>
                      <a:pt x="1102" y="1"/>
                      <a:pt x="8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 rot="5005094">
                <a:off x="2782069" y="1926626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 rot="5005094">
                <a:off x="2451303" y="1790118"/>
                <a:ext cx="147783" cy="113069"/>
              </a:xfrm>
              <a:custGeom>
                <a:avLst/>
                <a:gdLst/>
                <a:ahLst/>
                <a:cxnLst/>
                <a:rect l="l" t="t" r="r" b="b"/>
                <a:pathLst>
                  <a:path w="4802" h="3674" extrusionOk="0">
                    <a:moveTo>
                      <a:pt x="2607" y="0"/>
                    </a:moveTo>
                    <a:cubicBezTo>
                      <a:pt x="2438" y="0"/>
                      <a:pt x="2267" y="22"/>
                      <a:pt x="2097" y="67"/>
                    </a:cubicBezTo>
                    <a:cubicBezTo>
                      <a:pt x="899" y="366"/>
                      <a:pt x="1" y="1564"/>
                      <a:pt x="689" y="2702"/>
                    </a:cubicBezTo>
                    <a:cubicBezTo>
                      <a:pt x="1019" y="3211"/>
                      <a:pt x="1588" y="3570"/>
                      <a:pt x="2247" y="3660"/>
                    </a:cubicBezTo>
                    <a:cubicBezTo>
                      <a:pt x="2331" y="3669"/>
                      <a:pt x="2414" y="3673"/>
                      <a:pt x="2496" y="3673"/>
                    </a:cubicBezTo>
                    <a:cubicBezTo>
                      <a:pt x="3788" y="3673"/>
                      <a:pt x="4802" y="2595"/>
                      <a:pt x="4492" y="1384"/>
                    </a:cubicBezTo>
                    <a:cubicBezTo>
                      <a:pt x="4218" y="536"/>
                      <a:pt x="3445" y="0"/>
                      <a:pt x="2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 rot="5005094">
                <a:off x="2879939" y="2393708"/>
                <a:ext cx="147814" cy="11309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3675" extrusionOk="0">
                    <a:moveTo>
                      <a:pt x="2609" y="1"/>
                    </a:moveTo>
                    <a:cubicBezTo>
                      <a:pt x="2439" y="1"/>
                      <a:pt x="2267" y="23"/>
                      <a:pt x="2097" y="68"/>
                    </a:cubicBezTo>
                    <a:cubicBezTo>
                      <a:pt x="929" y="367"/>
                      <a:pt x="1" y="1565"/>
                      <a:pt x="720" y="2703"/>
                    </a:cubicBezTo>
                    <a:cubicBezTo>
                      <a:pt x="1049" y="3212"/>
                      <a:pt x="1618" y="3571"/>
                      <a:pt x="2247" y="3661"/>
                    </a:cubicBezTo>
                    <a:cubicBezTo>
                      <a:pt x="2333" y="3670"/>
                      <a:pt x="2417" y="3674"/>
                      <a:pt x="2501" y="3674"/>
                    </a:cubicBezTo>
                    <a:cubicBezTo>
                      <a:pt x="3815" y="3674"/>
                      <a:pt x="4802" y="2596"/>
                      <a:pt x="4492" y="1385"/>
                    </a:cubicBezTo>
                    <a:cubicBezTo>
                      <a:pt x="4243" y="537"/>
                      <a:pt x="3454" y="1"/>
                      <a:pt x="2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 rot="5005094">
                <a:off x="2938113" y="2153221"/>
                <a:ext cx="247003" cy="208964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6790" extrusionOk="0">
                    <a:moveTo>
                      <a:pt x="3141" y="0"/>
                    </a:moveTo>
                    <a:cubicBezTo>
                      <a:pt x="2591" y="0"/>
                      <a:pt x="2037" y="135"/>
                      <a:pt x="1528" y="405"/>
                    </a:cubicBezTo>
                    <a:cubicBezTo>
                      <a:pt x="719" y="854"/>
                      <a:pt x="180" y="1662"/>
                      <a:pt x="61" y="2590"/>
                    </a:cubicBezTo>
                    <a:cubicBezTo>
                      <a:pt x="1" y="3399"/>
                      <a:pt x="180" y="4207"/>
                      <a:pt x="540" y="4926"/>
                    </a:cubicBezTo>
                    <a:cubicBezTo>
                      <a:pt x="660" y="5285"/>
                      <a:pt x="869" y="5615"/>
                      <a:pt x="1109" y="5914"/>
                    </a:cubicBezTo>
                    <a:cubicBezTo>
                      <a:pt x="1661" y="6466"/>
                      <a:pt x="2417" y="6790"/>
                      <a:pt x="3212" y="6790"/>
                    </a:cubicBezTo>
                    <a:cubicBezTo>
                      <a:pt x="3279" y="6790"/>
                      <a:pt x="3347" y="6787"/>
                      <a:pt x="3414" y="6783"/>
                    </a:cubicBezTo>
                    <a:cubicBezTo>
                      <a:pt x="3489" y="6787"/>
                      <a:pt x="3563" y="6789"/>
                      <a:pt x="3637" y="6789"/>
                    </a:cubicBezTo>
                    <a:cubicBezTo>
                      <a:pt x="4520" y="6789"/>
                      <a:pt x="5389" y="6464"/>
                      <a:pt x="6079" y="5884"/>
                    </a:cubicBezTo>
                    <a:cubicBezTo>
                      <a:pt x="8026" y="4088"/>
                      <a:pt x="6768" y="1423"/>
                      <a:pt x="4732" y="405"/>
                    </a:cubicBezTo>
                    <a:cubicBezTo>
                      <a:pt x="4238" y="135"/>
                      <a:pt x="3691" y="0"/>
                      <a:pt x="31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 rot="5005094">
                <a:off x="2366507" y="2007101"/>
                <a:ext cx="246080" cy="20927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6800" extrusionOk="0">
                    <a:moveTo>
                      <a:pt x="3069" y="0"/>
                    </a:moveTo>
                    <a:cubicBezTo>
                      <a:pt x="2530" y="0"/>
                      <a:pt x="1993" y="128"/>
                      <a:pt x="1498" y="390"/>
                    </a:cubicBezTo>
                    <a:cubicBezTo>
                      <a:pt x="690" y="839"/>
                      <a:pt x="151" y="1678"/>
                      <a:pt x="31" y="2606"/>
                    </a:cubicBezTo>
                    <a:cubicBezTo>
                      <a:pt x="1" y="3384"/>
                      <a:pt x="151" y="4193"/>
                      <a:pt x="510" y="4941"/>
                    </a:cubicBezTo>
                    <a:cubicBezTo>
                      <a:pt x="630" y="5301"/>
                      <a:pt x="839" y="5630"/>
                      <a:pt x="1079" y="5930"/>
                    </a:cubicBezTo>
                    <a:cubicBezTo>
                      <a:pt x="1679" y="6501"/>
                      <a:pt x="2443" y="6800"/>
                      <a:pt x="3266" y="6800"/>
                    </a:cubicBezTo>
                    <a:cubicBezTo>
                      <a:pt x="3306" y="6800"/>
                      <a:pt x="3345" y="6799"/>
                      <a:pt x="3384" y="6798"/>
                    </a:cubicBezTo>
                    <a:cubicBezTo>
                      <a:pt x="3426" y="6799"/>
                      <a:pt x="3467" y="6800"/>
                      <a:pt x="3508" y="6800"/>
                    </a:cubicBezTo>
                    <a:cubicBezTo>
                      <a:pt x="4450" y="6800"/>
                      <a:pt x="5332" y="6472"/>
                      <a:pt x="6049" y="5870"/>
                    </a:cubicBezTo>
                    <a:cubicBezTo>
                      <a:pt x="7996" y="4073"/>
                      <a:pt x="6738" y="1438"/>
                      <a:pt x="4732" y="420"/>
                    </a:cubicBezTo>
                    <a:cubicBezTo>
                      <a:pt x="4209" y="143"/>
                      <a:pt x="3638" y="0"/>
                      <a:pt x="30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 rot="5005094">
                <a:off x="2320867" y="2209105"/>
                <a:ext cx="141013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8757" extrusionOk="0">
                    <a:moveTo>
                      <a:pt x="713" y="1"/>
                    </a:moveTo>
                    <a:cubicBezTo>
                      <a:pt x="634" y="1"/>
                      <a:pt x="555" y="11"/>
                      <a:pt x="479" y="30"/>
                    </a:cubicBezTo>
                    <a:cubicBezTo>
                      <a:pt x="389" y="30"/>
                      <a:pt x="300" y="60"/>
                      <a:pt x="210" y="120"/>
                    </a:cubicBezTo>
                    <a:cubicBezTo>
                      <a:pt x="120" y="210"/>
                      <a:pt x="90" y="329"/>
                      <a:pt x="90" y="449"/>
                    </a:cubicBezTo>
                    <a:cubicBezTo>
                      <a:pt x="0" y="1317"/>
                      <a:pt x="300" y="2096"/>
                      <a:pt x="569" y="2904"/>
                    </a:cubicBezTo>
                    <a:cubicBezTo>
                      <a:pt x="839" y="3683"/>
                      <a:pt x="898" y="4402"/>
                      <a:pt x="1108" y="5180"/>
                    </a:cubicBezTo>
                    <a:cubicBezTo>
                      <a:pt x="1228" y="5599"/>
                      <a:pt x="1228" y="6049"/>
                      <a:pt x="1048" y="6438"/>
                    </a:cubicBezTo>
                    <a:cubicBezTo>
                      <a:pt x="958" y="6587"/>
                      <a:pt x="869" y="6737"/>
                      <a:pt x="779" y="6887"/>
                    </a:cubicBezTo>
                    <a:cubicBezTo>
                      <a:pt x="509" y="7306"/>
                      <a:pt x="509" y="7845"/>
                      <a:pt x="779" y="8294"/>
                    </a:cubicBezTo>
                    <a:cubicBezTo>
                      <a:pt x="1004" y="8633"/>
                      <a:pt x="1279" y="8757"/>
                      <a:pt x="1572" y="8757"/>
                    </a:cubicBezTo>
                    <a:cubicBezTo>
                      <a:pt x="2134" y="8757"/>
                      <a:pt x="2762" y="8300"/>
                      <a:pt x="3234" y="8025"/>
                    </a:cubicBezTo>
                    <a:cubicBezTo>
                      <a:pt x="3623" y="7845"/>
                      <a:pt x="3983" y="7606"/>
                      <a:pt x="4282" y="7306"/>
                    </a:cubicBezTo>
                    <a:cubicBezTo>
                      <a:pt x="4492" y="7067"/>
                      <a:pt x="4582" y="6767"/>
                      <a:pt x="4522" y="6498"/>
                    </a:cubicBezTo>
                    <a:cubicBezTo>
                      <a:pt x="4432" y="6168"/>
                      <a:pt x="4192" y="5899"/>
                      <a:pt x="3893" y="5749"/>
                    </a:cubicBezTo>
                    <a:lnTo>
                      <a:pt x="3833" y="5719"/>
                    </a:lnTo>
                    <a:cubicBezTo>
                      <a:pt x="3563" y="5569"/>
                      <a:pt x="3294" y="5390"/>
                      <a:pt x="3054" y="5180"/>
                    </a:cubicBezTo>
                    <a:cubicBezTo>
                      <a:pt x="2485" y="4551"/>
                      <a:pt x="2096" y="2246"/>
                      <a:pt x="1947" y="1856"/>
                    </a:cubicBezTo>
                    <a:cubicBezTo>
                      <a:pt x="1767" y="1407"/>
                      <a:pt x="1617" y="958"/>
                      <a:pt x="1437" y="509"/>
                    </a:cubicBezTo>
                    <a:cubicBezTo>
                      <a:pt x="1378" y="359"/>
                      <a:pt x="1318" y="239"/>
                      <a:pt x="1198" y="150"/>
                    </a:cubicBezTo>
                    <a:cubicBezTo>
                      <a:pt x="1055" y="47"/>
                      <a:pt x="883" y="1"/>
                      <a:pt x="7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 rot="5005094">
                <a:off x="2595056" y="2557488"/>
                <a:ext cx="266360" cy="131349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4268" extrusionOk="0">
                    <a:moveTo>
                      <a:pt x="797" y="1"/>
                    </a:moveTo>
                    <a:cubicBezTo>
                      <a:pt x="691" y="1"/>
                      <a:pt x="586" y="22"/>
                      <a:pt x="480" y="43"/>
                    </a:cubicBezTo>
                    <a:cubicBezTo>
                      <a:pt x="270" y="163"/>
                      <a:pt x="120" y="403"/>
                      <a:pt x="61" y="642"/>
                    </a:cubicBezTo>
                    <a:cubicBezTo>
                      <a:pt x="1" y="702"/>
                      <a:pt x="1" y="792"/>
                      <a:pt x="1" y="882"/>
                    </a:cubicBezTo>
                    <a:cubicBezTo>
                      <a:pt x="31" y="1031"/>
                      <a:pt x="120" y="1121"/>
                      <a:pt x="240" y="1181"/>
                    </a:cubicBezTo>
                    <a:cubicBezTo>
                      <a:pt x="959" y="1660"/>
                      <a:pt x="1797" y="1750"/>
                      <a:pt x="2606" y="1900"/>
                    </a:cubicBezTo>
                    <a:cubicBezTo>
                      <a:pt x="3444" y="2019"/>
                      <a:pt x="4103" y="2319"/>
                      <a:pt x="4881" y="2529"/>
                    </a:cubicBezTo>
                    <a:cubicBezTo>
                      <a:pt x="5301" y="2588"/>
                      <a:pt x="5690" y="2798"/>
                      <a:pt x="5959" y="3157"/>
                    </a:cubicBezTo>
                    <a:cubicBezTo>
                      <a:pt x="6079" y="3277"/>
                      <a:pt x="6139" y="3457"/>
                      <a:pt x="6229" y="3606"/>
                    </a:cubicBezTo>
                    <a:cubicBezTo>
                      <a:pt x="6485" y="4004"/>
                      <a:pt x="6929" y="4268"/>
                      <a:pt x="7384" y="4268"/>
                    </a:cubicBezTo>
                    <a:cubicBezTo>
                      <a:pt x="7408" y="4268"/>
                      <a:pt x="7432" y="4267"/>
                      <a:pt x="7457" y="4265"/>
                    </a:cubicBezTo>
                    <a:cubicBezTo>
                      <a:pt x="8654" y="4145"/>
                      <a:pt x="8415" y="2798"/>
                      <a:pt x="8415" y="1960"/>
                    </a:cubicBezTo>
                    <a:cubicBezTo>
                      <a:pt x="8445" y="1540"/>
                      <a:pt x="8415" y="1121"/>
                      <a:pt x="8265" y="702"/>
                    </a:cubicBezTo>
                    <a:cubicBezTo>
                      <a:pt x="8175" y="432"/>
                      <a:pt x="7936" y="193"/>
                      <a:pt x="7666" y="103"/>
                    </a:cubicBezTo>
                    <a:cubicBezTo>
                      <a:pt x="7586" y="89"/>
                      <a:pt x="7505" y="81"/>
                      <a:pt x="7423" y="81"/>
                    </a:cubicBezTo>
                    <a:cubicBezTo>
                      <a:pt x="7168" y="81"/>
                      <a:pt x="6912" y="154"/>
                      <a:pt x="6708" y="313"/>
                    </a:cubicBezTo>
                    <a:lnTo>
                      <a:pt x="6648" y="343"/>
                    </a:lnTo>
                    <a:cubicBezTo>
                      <a:pt x="6379" y="522"/>
                      <a:pt x="6109" y="672"/>
                      <a:pt x="5810" y="792"/>
                    </a:cubicBezTo>
                    <a:cubicBezTo>
                      <a:pt x="5707" y="817"/>
                      <a:pt x="5584" y="829"/>
                      <a:pt x="5446" y="829"/>
                    </a:cubicBezTo>
                    <a:cubicBezTo>
                      <a:pt x="4457" y="829"/>
                      <a:pt x="2708" y="246"/>
                      <a:pt x="2366" y="193"/>
                    </a:cubicBezTo>
                    <a:cubicBezTo>
                      <a:pt x="1887" y="133"/>
                      <a:pt x="1408" y="73"/>
                      <a:pt x="929" y="13"/>
                    </a:cubicBezTo>
                    <a:cubicBezTo>
                      <a:pt x="885" y="5"/>
                      <a:pt x="841" y="1"/>
                      <a:pt x="7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 rot="5005094">
                <a:off x="3363805" y="2028882"/>
                <a:ext cx="162217" cy="25414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8258" extrusionOk="0">
                    <a:moveTo>
                      <a:pt x="2317" y="1"/>
                    </a:moveTo>
                    <a:cubicBezTo>
                      <a:pt x="2147" y="1"/>
                      <a:pt x="1975" y="18"/>
                      <a:pt x="1797" y="53"/>
                    </a:cubicBezTo>
                    <a:cubicBezTo>
                      <a:pt x="1528" y="113"/>
                      <a:pt x="1288" y="293"/>
                      <a:pt x="1139" y="562"/>
                    </a:cubicBezTo>
                    <a:cubicBezTo>
                      <a:pt x="1019" y="862"/>
                      <a:pt x="1049" y="1221"/>
                      <a:pt x="1199" y="1550"/>
                    </a:cubicBezTo>
                    <a:lnTo>
                      <a:pt x="1229" y="1610"/>
                    </a:lnTo>
                    <a:cubicBezTo>
                      <a:pt x="1378" y="1880"/>
                      <a:pt x="1468" y="2179"/>
                      <a:pt x="1528" y="2508"/>
                    </a:cubicBezTo>
                    <a:cubicBezTo>
                      <a:pt x="1618" y="3347"/>
                      <a:pt x="570" y="5443"/>
                      <a:pt x="450" y="5832"/>
                    </a:cubicBezTo>
                    <a:cubicBezTo>
                      <a:pt x="300" y="6281"/>
                      <a:pt x="181" y="6760"/>
                      <a:pt x="61" y="7210"/>
                    </a:cubicBezTo>
                    <a:cubicBezTo>
                      <a:pt x="1" y="7359"/>
                      <a:pt x="1" y="7509"/>
                      <a:pt x="1" y="7659"/>
                    </a:cubicBezTo>
                    <a:cubicBezTo>
                      <a:pt x="61" y="7898"/>
                      <a:pt x="300" y="8018"/>
                      <a:pt x="540" y="8168"/>
                    </a:cubicBezTo>
                    <a:cubicBezTo>
                      <a:pt x="600" y="8228"/>
                      <a:pt x="690" y="8258"/>
                      <a:pt x="779" y="8258"/>
                    </a:cubicBezTo>
                    <a:cubicBezTo>
                      <a:pt x="899" y="8228"/>
                      <a:pt x="1019" y="8168"/>
                      <a:pt x="1109" y="8048"/>
                    </a:cubicBezTo>
                    <a:cubicBezTo>
                      <a:pt x="1678" y="7419"/>
                      <a:pt x="1917" y="6611"/>
                      <a:pt x="2157" y="5802"/>
                    </a:cubicBezTo>
                    <a:cubicBezTo>
                      <a:pt x="2426" y="5024"/>
                      <a:pt x="2816" y="4395"/>
                      <a:pt x="3115" y="3646"/>
                    </a:cubicBezTo>
                    <a:cubicBezTo>
                      <a:pt x="3235" y="3227"/>
                      <a:pt x="3534" y="2898"/>
                      <a:pt x="3894" y="2688"/>
                    </a:cubicBezTo>
                    <a:cubicBezTo>
                      <a:pt x="4043" y="2598"/>
                      <a:pt x="4223" y="2538"/>
                      <a:pt x="4403" y="2478"/>
                    </a:cubicBezTo>
                    <a:cubicBezTo>
                      <a:pt x="4852" y="2269"/>
                      <a:pt x="5181" y="1850"/>
                      <a:pt x="5211" y="1341"/>
                    </a:cubicBezTo>
                    <a:cubicBezTo>
                      <a:pt x="5271" y="173"/>
                      <a:pt x="3923" y="203"/>
                      <a:pt x="3085" y="113"/>
                    </a:cubicBezTo>
                    <a:cubicBezTo>
                      <a:pt x="2831" y="40"/>
                      <a:pt x="2577" y="1"/>
                      <a:pt x="2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 rot="5005094">
                <a:off x="3353044" y="1762352"/>
                <a:ext cx="127194" cy="270546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791" extrusionOk="0">
                    <a:moveTo>
                      <a:pt x="3048" y="1"/>
                    </a:moveTo>
                    <a:cubicBezTo>
                      <a:pt x="2510" y="1"/>
                      <a:pt x="1896" y="347"/>
                      <a:pt x="1438" y="549"/>
                    </a:cubicBezTo>
                    <a:cubicBezTo>
                      <a:pt x="1049" y="668"/>
                      <a:pt x="660" y="878"/>
                      <a:pt x="330" y="1148"/>
                    </a:cubicBezTo>
                    <a:cubicBezTo>
                      <a:pt x="121" y="1357"/>
                      <a:pt x="1" y="1627"/>
                      <a:pt x="1" y="1926"/>
                    </a:cubicBezTo>
                    <a:cubicBezTo>
                      <a:pt x="61" y="2255"/>
                      <a:pt x="270" y="2555"/>
                      <a:pt x="570" y="2735"/>
                    </a:cubicBezTo>
                    <a:lnTo>
                      <a:pt x="600" y="2794"/>
                    </a:lnTo>
                    <a:cubicBezTo>
                      <a:pt x="869" y="2974"/>
                      <a:pt x="1109" y="3184"/>
                      <a:pt x="1318" y="3423"/>
                    </a:cubicBezTo>
                    <a:cubicBezTo>
                      <a:pt x="1857" y="4112"/>
                      <a:pt x="2007" y="6448"/>
                      <a:pt x="2097" y="6837"/>
                    </a:cubicBezTo>
                    <a:cubicBezTo>
                      <a:pt x="2217" y="7286"/>
                      <a:pt x="2336" y="7765"/>
                      <a:pt x="2486" y="8214"/>
                    </a:cubicBezTo>
                    <a:cubicBezTo>
                      <a:pt x="2516" y="8364"/>
                      <a:pt x="2576" y="8484"/>
                      <a:pt x="2666" y="8603"/>
                    </a:cubicBezTo>
                    <a:cubicBezTo>
                      <a:pt x="2840" y="8728"/>
                      <a:pt x="3057" y="8791"/>
                      <a:pt x="3263" y="8791"/>
                    </a:cubicBezTo>
                    <a:cubicBezTo>
                      <a:pt x="3304" y="8791"/>
                      <a:pt x="3344" y="8788"/>
                      <a:pt x="3384" y="8783"/>
                    </a:cubicBezTo>
                    <a:cubicBezTo>
                      <a:pt x="3474" y="8783"/>
                      <a:pt x="3564" y="8783"/>
                      <a:pt x="3624" y="8723"/>
                    </a:cubicBezTo>
                    <a:cubicBezTo>
                      <a:pt x="3744" y="8633"/>
                      <a:pt x="3804" y="8514"/>
                      <a:pt x="3804" y="8394"/>
                    </a:cubicBezTo>
                    <a:cubicBezTo>
                      <a:pt x="3983" y="7555"/>
                      <a:pt x="3774" y="6747"/>
                      <a:pt x="3564" y="5939"/>
                    </a:cubicBezTo>
                    <a:cubicBezTo>
                      <a:pt x="3384" y="5130"/>
                      <a:pt x="3384" y="4381"/>
                      <a:pt x="3295" y="3603"/>
                    </a:cubicBezTo>
                    <a:cubicBezTo>
                      <a:pt x="3205" y="3184"/>
                      <a:pt x="3265" y="2735"/>
                      <a:pt x="3444" y="2345"/>
                    </a:cubicBezTo>
                    <a:cubicBezTo>
                      <a:pt x="3564" y="2196"/>
                      <a:pt x="3684" y="2076"/>
                      <a:pt x="3774" y="1926"/>
                    </a:cubicBezTo>
                    <a:cubicBezTo>
                      <a:pt x="4073" y="1537"/>
                      <a:pt x="4133" y="998"/>
                      <a:pt x="3923" y="549"/>
                    </a:cubicBezTo>
                    <a:cubicBezTo>
                      <a:pt x="3702" y="141"/>
                      <a:pt x="3390" y="1"/>
                      <a:pt x="3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 rot="5005094">
                <a:off x="2193246" y="1885785"/>
                <a:ext cx="129964" cy="269684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8763" extrusionOk="0">
                    <a:moveTo>
                      <a:pt x="1647" y="1"/>
                    </a:moveTo>
                    <a:cubicBezTo>
                      <a:pt x="1602" y="1"/>
                      <a:pt x="1558" y="8"/>
                      <a:pt x="1528" y="23"/>
                    </a:cubicBezTo>
                    <a:cubicBezTo>
                      <a:pt x="1408" y="83"/>
                      <a:pt x="1318" y="173"/>
                      <a:pt x="1288" y="322"/>
                    </a:cubicBezTo>
                    <a:cubicBezTo>
                      <a:pt x="1019" y="1131"/>
                      <a:pt x="1138" y="1969"/>
                      <a:pt x="1198" y="2778"/>
                    </a:cubicBezTo>
                    <a:cubicBezTo>
                      <a:pt x="1288" y="3616"/>
                      <a:pt x="1168" y="4365"/>
                      <a:pt x="1198" y="5143"/>
                    </a:cubicBezTo>
                    <a:cubicBezTo>
                      <a:pt x="1228" y="5593"/>
                      <a:pt x="1108" y="6012"/>
                      <a:pt x="839" y="6341"/>
                    </a:cubicBezTo>
                    <a:cubicBezTo>
                      <a:pt x="719" y="6491"/>
                      <a:pt x="599" y="6611"/>
                      <a:pt x="480" y="6730"/>
                    </a:cubicBezTo>
                    <a:cubicBezTo>
                      <a:pt x="120" y="7090"/>
                      <a:pt x="1" y="7599"/>
                      <a:pt x="150" y="8078"/>
                    </a:cubicBezTo>
                    <a:cubicBezTo>
                      <a:pt x="343" y="8600"/>
                      <a:pt x="712" y="8763"/>
                      <a:pt x="1130" y="8763"/>
                    </a:cubicBezTo>
                    <a:cubicBezTo>
                      <a:pt x="1623" y="8763"/>
                      <a:pt x="2184" y="8537"/>
                      <a:pt x="2606" y="8407"/>
                    </a:cubicBezTo>
                    <a:cubicBezTo>
                      <a:pt x="3025" y="8317"/>
                      <a:pt x="3444" y="8168"/>
                      <a:pt x="3803" y="7958"/>
                    </a:cubicBezTo>
                    <a:cubicBezTo>
                      <a:pt x="4043" y="7778"/>
                      <a:pt x="4193" y="7509"/>
                      <a:pt x="4223" y="7209"/>
                    </a:cubicBezTo>
                    <a:cubicBezTo>
                      <a:pt x="4193" y="6850"/>
                      <a:pt x="4043" y="6551"/>
                      <a:pt x="3773" y="6311"/>
                    </a:cubicBezTo>
                    <a:lnTo>
                      <a:pt x="3713" y="6311"/>
                    </a:lnTo>
                    <a:cubicBezTo>
                      <a:pt x="3474" y="6102"/>
                      <a:pt x="3264" y="5862"/>
                      <a:pt x="3085" y="5622"/>
                    </a:cubicBezTo>
                    <a:cubicBezTo>
                      <a:pt x="2665" y="4874"/>
                      <a:pt x="2815" y="2508"/>
                      <a:pt x="2785" y="2119"/>
                    </a:cubicBezTo>
                    <a:cubicBezTo>
                      <a:pt x="2725" y="1640"/>
                      <a:pt x="2665" y="1161"/>
                      <a:pt x="2606" y="682"/>
                    </a:cubicBezTo>
                    <a:cubicBezTo>
                      <a:pt x="2576" y="532"/>
                      <a:pt x="2546" y="412"/>
                      <a:pt x="2456" y="263"/>
                    </a:cubicBezTo>
                    <a:cubicBezTo>
                      <a:pt x="2299" y="106"/>
                      <a:pt x="2097" y="17"/>
                      <a:pt x="1868" y="17"/>
                    </a:cubicBezTo>
                    <a:cubicBezTo>
                      <a:pt x="1835" y="17"/>
                      <a:pt x="1801" y="19"/>
                      <a:pt x="1767" y="23"/>
                    </a:cubicBezTo>
                    <a:cubicBezTo>
                      <a:pt x="1737" y="8"/>
                      <a:pt x="1692" y="1"/>
                      <a:pt x="16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 rot="5005094">
                <a:off x="2231041" y="1706207"/>
                <a:ext cx="172373" cy="251588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8175" extrusionOk="0">
                    <a:moveTo>
                      <a:pt x="4822" y="0"/>
                    </a:moveTo>
                    <a:cubicBezTo>
                      <a:pt x="4702" y="0"/>
                      <a:pt x="4582" y="90"/>
                      <a:pt x="4492" y="180"/>
                    </a:cubicBezTo>
                    <a:cubicBezTo>
                      <a:pt x="3894" y="779"/>
                      <a:pt x="3654" y="1587"/>
                      <a:pt x="3355" y="2366"/>
                    </a:cubicBezTo>
                    <a:cubicBezTo>
                      <a:pt x="3055" y="3174"/>
                      <a:pt x="2666" y="3773"/>
                      <a:pt x="2307" y="4522"/>
                    </a:cubicBezTo>
                    <a:cubicBezTo>
                      <a:pt x="2157" y="4911"/>
                      <a:pt x="1857" y="5241"/>
                      <a:pt x="1498" y="5450"/>
                    </a:cubicBezTo>
                    <a:cubicBezTo>
                      <a:pt x="1318" y="5510"/>
                      <a:pt x="1139" y="5570"/>
                      <a:pt x="989" y="5630"/>
                    </a:cubicBezTo>
                    <a:cubicBezTo>
                      <a:pt x="510" y="5809"/>
                      <a:pt x="181" y="6229"/>
                      <a:pt x="121" y="6708"/>
                    </a:cubicBezTo>
                    <a:cubicBezTo>
                      <a:pt x="1" y="7906"/>
                      <a:pt x="1378" y="7935"/>
                      <a:pt x="2187" y="8055"/>
                    </a:cubicBezTo>
                    <a:cubicBezTo>
                      <a:pt x="2466" y="8135"/>
                      <a:pt x="2746" y="8175"/>
                      <a:pt x="3034" y="8175"/>
                    </a:cubicBezTo>
                    <a:cubicBezTo>
                      <a:pt x="3178" y="8175"/>
                      <a:pt x="3325" y="8165"/>
                      <a:pt x="3474" y="8145"/>
                    </a:cubicBezTo>
                    <a:cubicBezTo>
                      <a:pt x="3744" y="8115"/>
                      <a:pt x="4013" y="7935"/>
                      <a:pt x="4163" y="7666"/>
                    </a:cubicBezTo>
                    <a:cubicBezTo>
                      <a:pt x="4283" y="7367"/>
                      <a:pt x="4283" y="7007"/>
                      <a:pt x="4133" y="6678"/>
                    </a:cubicBezTo>
                    <a:lnTo>
                      <a:pt x="4103" y="6618"/>
                    </a:lnTo>
                    <a:cubicBezTo>
                      <a:pt x="3983" y="6348"/>
                      <a:pt x="3894" y="6019"/>
                      <a:pt x="3834" y="5720"/>
                    </a:cubicBezTo>
                    <a:cubicBezTo>
                      <a:pt x="3804" y="4851"/>
                      <a:pt x="4942" y="2815"/>
                      <a:pt x="5061" y="2426"/>
                    </a:cubicBezTo>
                    <a:cubicBezTo>
                      <a:pt x="5211" y="1977"/>
                      <a:pt x="5391" y="1528"/>
                      <a:pt x="5510" y="1048"/>
                    </a:cubicBezTo>
                    <a:cubicBezTo>
                      <a:pt x="5570" y="929"/>
                      <a:pt x="5600" y="779"/>
                      <a:pt x="5570" y="629"/>
                    </a:cubicBezTo>
                    <a:cubicBezTo>
                      <a:pt x="5510" y="360"/>
                      <a:pt x="5271" y="210"/>
                      <a:pt x="5061" y="90"/>
                    </a:cubicBezTo>
                    <a:cubicBezTo>
                      <a:pt x="5001" y="30"/>
                      <a:pt x="4912" y="0"/>
                      <a:pt x="48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 rot="5005094">
                <a:off x="3212692" y="1614629"/>
                <a:ext cx="157785" cy="208226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6766" extrusionOk="0">
                    <a:moveTo>
                      <a:pt x="2594" y="0"/>
                    </a:moveTo>
                    <a:cubicBezTo>
                      <a:pt x="1955" y="0"/>
                      <a:pt x="1389" y="744"/>
                      <a:pt x="959" y="1196"/>
                    </a:cubicBezTo>
                    <a:cubicBezTo>
                      <a:pt x="599" y="1466"/>
                      <a:pt x="330" y="1795"/>
                      <a:pt x="120" y="2184"/>
                    </a:cubicBezTo>
                    <a:cubicBezTo>
                      <a:pt x="0" y="2424"/>
                      <a:pt x="0" y="2753"/>
                      <a:pt x="120" y="3023"/>
                    </a:cubicBezTo>
                    <a:cubicBezTo>
                      <a:pt x="300" y="3292"/>
                      <a:pt x="599" y="3502"/>
                      <a:pt x="929" y="3562"/>
                    </a:cubicBezTo>
                    <a:lnTo>
                      <a:pt x="989" y="3592"/>
                    </a:lnTo>
                    <a:cubicBezTo>
                      <a:pt x="1288" y="3622"/>
                      <a:pt x="1587" y="3741"/>
                      <a:pt x="1887" y="3891"/>
                    </a:cubicBezTo>
                    <a:cubicBezTo>
                      <a:pt x="2815" y="4460"/>
                      <a:pt x="2935" y="5987"/>
                      <a:pt x="3863" y="6616"/>
                    </a:cubicBezTo>
                    <a:cubicBezTo>
                      <a:pt x="3998" y="6719"/>
                      <a:pt x="4153" y="6766"/>
                      <a:pt x="4304" y="6766"/>
                    </a:cubicBezTo>
                    <a:cubicBezTo>
                      <a:pt x="4724" y="6766"/>
                      <a:pt x="5127" y="6411"/>
                      <a:pt x="5061" y="5927"/>
                    </a:cubicBezTo>
                    <a:cubicBezTo>
                      <a:pt x="5061" y="5179"/>
                      <a:pt x="4133" y="3981"/>
                      <a:pt x="3773" y="3322"/>
                    </a:cubicBezTo>
                    <a:cubicBezTo>
                      <a:pt x="3534" y="2963"/>
                      <a:pt x="3414" y="2544"/>
                      <a:pt x="3474" y="2124"/>
                    </a:cubicBezTo>
                    <a:cubicBezTo>
                      <a:pt x="3504" y="1945"/>
                      <a:pt x="3564" y="1765"/>
                      <a:pt x="3624" y="1615"/>
                    </a:cubicBezTo>
                    <a:cubicBezTo>
                      <a:pt x="3743" y="1136"/>
                      <a:pt x="3594" y="597"/>
                      <a:pt x="3234" y="268"/>
                    </a:cubicBezTo>
                    <a:cubicBezTo>
                      <a:pt x="3015" y="78"/>
                      <a:pt x="2801" y="0"/>
                      <a:pt x="25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 rot="5005094">
                <a:off x="2851340" y="1465823"/>
                <a:ext cx="209211" cy="134119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4358" extrusionOk="0">
                    <a:moveTo>
                      <a:pt x="1199" y="1"/>
                    </a:moveTo>
                    <a:cubicBezTo>
                      <a:pt x="1" y="1"/>
                      <a:pt x="121" y="1378"/>
                      <a:pt x="61" y="2187"/>
                    </a:cubicBezTo>
                    <a:cubicBezTo>
                      <a:pt x="1" y="2636"/>
                      <a:pt x="1" y="3055"/>
                      <a:pt x="91" y="3474"/>
                    </a:cubicBezTo>
                    <a:cubicBezTo>
                      <a:pt x="180" y="3774"/>
                      <a:pt x="360" y="4013"/>
                      <a:pt x="630" y="4133"/>
                    </a:cubicBezTo>
                    <a:cubicBezTo>
                      <a:pt x="735" y="4162"/>
                      <a:pt x="844" y="4175"/>
                      <a:pt x="953" y="4175"/>
                    </a:cubicBezTo>
                    <a:cubicBezTo>
                      <a:pt x="1183" y="4175"/>
                      <a:pt x="1414" y="4115"/>
                      <a:pt x="1618" y="4013"/>
                    </a:cubicBezTo>
                    <a:lnTo>
                      <a:pt x="1678" y="3954"/>
                    </a:lnTo>
                    <a:cubicBezTo>
                      <a:pt x="1947" y="3804"/>
                      <a:pt x="2247" y="3684"/>
                      <a:pt x="2546" y="3594"/>
                    </a:cubicBezTo>
                    <a:cubicBezTo>
                      <a:pt x="2632" y="3580"/>
                      <a:pt x="2717" y="3574"/>
                      <a:pt x="2802" y="3574"/>
                    </a:cubicBezTo>
                    <a:cubicBezTo>
                      <a:pt x="3745" y="3574"/>
                      <a:pt x="4652" y="4357"/>
                      <a:pt x="5618" y="4357"/>
                    </a:cubicBezTo>
                    <a:cubicBezTo>
                      <a:pt x="5692" y="4357"/>
                      <a:pt x="5765" y="4353"/>
                      <a:pt x="5840" y="4343"/>
                    </a:cubicBezTo>
                    <a:cubicBezTo>
                      <a:pt x="6498" y="4313"/>
                      <a:pt x="6798" y="3474"/>
                      <a:pt x="6289" y="3025"/>
                    </a:cubicBezTo>
                    <a:cubicBezTo>
                      <a:pt x="5810" y="2456"/>
                      <a:pt x="4313" y="2187"/>
                      <a:pt x="3594" y="1947"/>
                    </a:cubicBezTo>
                    <a:cubicBezTo>
                      <a:pt x="3205" y="1828"/>
                      <a:pt x="2845" y="1588"/>
                      <a:pt x="2606" y="1229"/>
                    </a:cubicBezTo>
                    <a:cubicBezTo>
                      <a:pt x="2516" y="1079"/>
                      <a:pt x="2456" y="899"/>
                      <a:pt x="2366" y="750"/>
                    </a:cubicBezTo>
                    <a:cubicBezTo>
                      <a:pt x="2127" y="300"/>
                      <a:pt x="1678" y="3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 rot="5005094">
                <a:off x="2361802" y="1539854"/>
                <a:ext cx="234570" cy="149445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4856" extrusionOk="0">
                    <a:moveTo>
                      <a:pt x="6660" y="0"/>
                    </a:moveTo>
                    <a:cubicBezTo>
                      <a:pt x="6636" y="0"/>
                      <a:pt x="6613" y="2"/>
                      <a:pt x="6588" y="4"/>
                    </a:cubicBezTo>
                    <a:cubicBezTo>
                      <a:pt x="6564" y="2"/>
                      <a:pt x="6538" y="1"/>
                      <a:pt x="6512" y="1"/>
                    </a:cubicBezTo>
                    <a:cubicBezTo>
                      <a:pt x="5757" y="1"/>
                      <a:pt x="4560" y="823"/>
                      <a:pt x="3924" y="1142"/>
                    </a:cubicBezTo>
                    <a:cubicBezTo>
                      <a:pt x="3649" y="1325"/>
                      <a:pt x="3322" y="1403"/>
                      <a:pt x="2996" y="1403"/>
                    </a:cubicBezTo>
                    <a:cubicBezTo>
                      <a:pt x="2895" y="1403"/>
                      <a:pt x="2795" y="1395"/>
                      <a:pt x="2696" y="1381"/>
                    </a:cubicBezTo>
                    <a:cubicBezTo>
                      <a:pt x="2516" y="1351"/>
                      <a:pt x="2366" y="1261"/>
                      <a:pt x="2187" y="1201"/>
                    </a:cubicBezTo>
                    <a:cubicBezTo>
                      <a:pt x="2052" y="1159"/>
                      <a:pt x="1914" y="1138"/>
                      <a:pt x="1778" y="1138"/>
                    </a:cubicBezTo>
                    <a:cubicBezTo>
                      <a:pt x="1432" y="1138"/>
                      <a:pt x="1097" y="1273"/>
                      <a:pt x="839" y="1531"/>
                    </a:cubicBezTo>
                    <a:cubicBezTo>
                      <a:pt x="1" y="2369"/>
                      <a:pt x="1049" y="3268"/>
                      <a:pt x="1618" y="3866"/>
                    </a:cubicBezTo>
                    <a:cubicBezTo>
                      <a:pt x="1857" y="4226"/>
                      <a:pt x="2187" y="4495"/>
                      <a:pt x="2546" y="4735"/>
                    </a:cubicBezTo>
                    <a:cubicBezTo>
                      <a:pt x="2698" y="4819"/>
                      <a:pt x="2859" y="4856"/>
                      <a:pt x="3020" y="4856"/>
                    </a:cubicBezTo>
                    <a:cubicBezTo>
                      <a:pt x="3144" y="4856"/>
                      <a:pt x="3267" y="4834"/>
                      <a:pt x="3385" y="4795"/>
                    </a:cubicBezTo>
                    <a:cubicBezTo>
                      <a:pt x="3684" y="4615"/>
                      <a:pt x="3894" y="4316"/>
                      <a:pt x="3983" y="3986"/>
                    </a:cubicBezTo>
                    <a:lnTo>
                      <a:pt x="4013" y="3956"/>
                    </a:lnTo>
                    <a:cubicBezTo>
                      <a:pt x="4103" y="3627"/>
                      <a:pt x="4223" y="3327"/>
                      <a:pt x="4373" y="3058"/>
                    </a:cubicBezTo>
                    <a:cubicBezTo>
                      <a:pt x="5001" y="2160"/>
                      <a:pt x="6529" y="2130"/>
                      <a:pt x="7217" y="1231"/>
                    </a:cubicBezTo>
                    <a:cubicBezTo>
                      <a:pt x="7621" y="741"/>
                      <a:pt x="7275" y="0"/>
                      <a:pt x="6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 rot="5005094">
                <a:off x="3061683" y="2373313"/>
                <a:ext cx="195362" cy="174835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5681" extrusionOk="0">
                    <a:moveTo>
                      <a:pt x="4579" y="0"/>
                    </a:moveTo>
                    <a:cubicBezTo>
                      <a:pt x="4470" y="0"/>
                      <a:pt x="4351" y="19"/>
                      <a:pt x="4221" y="60"/>
                    </a:cubicBezTo>
                    <a:cubicBezTo>
                      <a:pt x="3742" y="240"/>
                      <a:pt x="3413" y="659"/>
                      <a:pt x="3353" y="1168"/>
                    </a:cubicBezTo>
                    <a:cubicBezTo>
                      <a:pt x="3323" y="1318"/>
                      <a:pt x="3323" y="1497"/>
                      <a:pt x="3293" y="1677"/>
                    </a:cubicBezTo>
                    <a:cubicBezTo>
                      <a:pt x="3143" y="2096"/>
                      <a:pt x="2904" y="2455"/>
                      <a:pt x="2545" y="2695"/>
                    </a:cubicBezTo>
                    <a:cubicBezTo>
                      <a:pt x="1916" y="3114"/>
                      <a:pt x="568" y="3863"/>
                      <a:pt x="299" y="4552"/>
                    </a:cubicBezTo>
                    <a:cubicBezTo>
                      <a:pt x="0" y="5067"/>
                      <a:pt x="390" y="5680"/>
                      <a:pt x="955" y="5680"/>
                    </a:cubicBezTo>
                    <a:cubicBezTo>
                      <a:pt x="1014" y="5680"/>
                      <a:pt x="1075" y="5674"/>
                      <a:pt x="1137" y="5659"/>
                    </a:cubicBezTo>
                    <a:cubicBezTo>
                      <a:pt x="2245" y="5450"/>
                      <a:pt x="2934" y="4102"/>
                      <a:pt x="4042" y="3923"/>
                    </a:cubicBezTo>
                    <a:cubicBezTo>
                      <a:pt x="4122" y="3915"/>
                      <a:pt x="4204" y="3911"/>
                      <a:pt x="4288" y="3911"/>
                    </a:cubicBezTo>
                    <a:cubicBezTo>
                      <a:pt x="4515" y="3911"/>
                      <a:pt x="4751" y="3939"/>
                      <a:pt x="4970" y="3983"/>
                    </a:cubicBezTo>
                    <a:lnTo>
                      <a:pt x="5030" y="4013"/>
                    </a:lnTo>
                    <a:cubicBezTo>
                      <a:pt x="5112" y="4028"/>
                      <a:pt x="5196" y="4035"/>
                      <a:pt x="5281" y="4035"/>
                    </a:cubicBezTo>
                    <a:cubicBezTo>
                      <a:pt x="5535" y="4035"/>
                      <a:pt x="5793" y="3968"/>
                      <a:pt x="6018" y="3833"/>
                    </a:cubicBezTo>
                    <a:cubicBezTo>
                      <a:pt x="6228" y="3623"/>
                      <a:pt x="6347" y="3324"/>
                      <a:pt x="6347" y="3054"/>
                    </a:cubicBezTo>
                    <a:cubicBezTo>
                      <a:pt x="6287" y="2605"/>
                      <a:pt x="6168" y="2186"/>
                      <a:pt x="5958" y="1827"/>
                    </a:cubicBezTo>
                    <a:cubicBezTo>
                      <a:pt x="5693" y="1137"/>
                      <a:pt x="5427" y="0"/>
                      <a:pt x="4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 rot="5005094">
                <a:off x="2409527" y="2434967"/>
                <a:ext cx="221121" cy="167541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5444" extrusionOk="0">
                    <a:moveTo>
                      <a:pt x="960" y="0"/>
                    </a:moveTo>
                    <a:cubicBezTo>
                      <a:pt x="392" y="0"/>
                      <a:pt x="1" y="641"/>
                      <a:pt x="327" y="1158"/>
                    </a:cubicBezTo>
                    <a:cubicBezTo>
                      <a:pt x="836" y="2146"/>
                      <a:pt x="2334" y="2446"/>
                      <a:pt x="2783" y="3434"/>
                    </a:cubicBezTo>
                    <a:cubicBezTo>
                      <a:pt x="2903" y="3733"/>
                      <a:pt x="2962" y="4063"/>
                      <a:pt x="2992" y="4362"/>
                    </a:cubicBezTo>
                    <a:lnTo>
                      <a:pt x="2992" y="4422"/>
                    </a:lnTo>
                    <a:cubicBezTo>
                      <a:pt x="3022" y="4751"/>
                      <a:pt x="3172" y="5081"/>
                      <a:pt x="3442" y="5290"/>
                    </a:cubicBezTo>
                    <a:cubicBezTo>
                      <a:pt x="3593" y="5385"/>
                      <a:pt x="3769" y="5444"/>
                      <a:pt x="3953" y="5444"/>
                    </a:cubicBezTo>
                    <a:cubicBezTo>
                      <a:pt x="4060" y="5444"/>
                      <a:pt x="4170" y="5424"/>
                      <a:pt x="4280" y="5380"/>
                    </a:cubicBezTo>
                    <a:cubicBezTo>
                      <a:pt x="4669" y="5231"/>
                      <a:pt x="5029" y="4991"/>
                      <a:pt x="5358" y="4692"/>
                    </a:cubicBezTo>
                    <a:cubicBezTo>
                      <a:pt x="6017" y="4183"/>
                      <a:pt x="7184" y="3524"/>
                      <a:pt x="6556" y="2536"/>
                    </a:cubicBezTo>
                    <a:cubicBezTo>
                      <a:pt x="6302" y="2181"/>
                      <a:pt x="5899" y="1976"/>
                      <a:pt x="5490" y="1976"/>
                    </a:cubicBezTo>
                    <a:cubicBezTo>
                      <a:pt x="5416" y="1976"/>
                      <a:pt x="5342" y="1983"/>
                      <a:pt x="5268" y="1997"/>
                    </a:cubicBezTo>
                    <a:cubicBezTo>
                      <a:pt x="5088" y="1997"/>
                      <a:pt x="4909" y="2057"/>
                      <a:pt x="4729" y="2057"/>
                    </a:cubicBezTo>
                    <a:cubicBezTo>
                      <a:pt x="4310" y="2057"/>
                      <a:pt x="3891" y="1907"/>
                      <a:pt x="3561" y="1637"/>
                    </a:cubicBezTo>
                    <a:cubicBezTo>
                      <a:pt x="2962" y="1188"/>
                      <a:pt x="1885" y="110"/>
                      <a:pt x="1136" y="20"/>
                    </a:cubicBezTo>
                    <a:cubicBezTo>
                      <a:pt x="1076" y="7"/>
                      <a:pt x="1017" y="0"/>
                      <a:pt x="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 rot="5005094">
                <a:off x="3191336" y="2208810"/>
                <a:ext cx="243310" cy="217889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080" extrusionOk="0">
                    <a:moveTo>
                      <a:pt x="4568" y="0"/>
                    </a:moveTo>
                    <a:cubicBezTo>
                      <a:pt x="4346" y="0"/>
                      <a:pt x="4133" y="68"/>
                      <a:pt x="3953" y="202"/>
                    </a:cubicBezTo>
                    <a:cubicBezTo>
                      <a:pt x="3713" y="442"/>
                      <a:pt x="3594" y="771"/>
                      <a:pt x="3594" y="1131"/>
                    </a:cubicBezTo>
                    <a:cubicBezTo>
                      <a:pt x="3624" y="1161"/>
                      <a:pt x="3624" y="1161"/>
                      <a:pt x="3624" y="1191"/>
                    </a:cubicBezTo>
                    <a:cubicBezTo>
                      <a:pt x="3624" y="1520"/>
                      <a:pt x="3594" y="1819"/>
                      <a:pt x="3534" y="2149"/>
                    </a:cubicBezTo>
                    <a:cubicBezTo>
                      <a:pt x="3234" y="2957"/>
                      <a:pt x="1408" y="4424"/>
                      <a:pt x="1168" y="4724"/>
                    </a:cubicBezTo>
                    <a:cubicBezTo>
                      <a:pt x="839" y="5113"/>
                      <a:pt x="539" y="5443"/>
                      <a:pt x="240" y="5832"/>
                    </a:cubicBezTo>
                    <a:cubicBezTo>
                      <a:pt x="120" y="5922"/>
                      <a:pt x="60" y="6071"/>
                      <a:pt x="0" y="6191"/>
                    </a:cubicBezTo>
                    <a:cubicBezTo>
                      <a:pt x="0" y="6461"/>
                      <a:pt x="90" y="6700"/>
                      <a:pt x="270" y="6880"/>
                    </a:cubicBezTo>
                    <a:cubicBezTo>
                      <a:pt x="330" y="6970"/>
                      <a:pt x="390" y="7030"/>
                      <a:pt x="480" y="7059"/>
                    </a:cubicBezTo>
                    <a:cubicBezTo>
                      <a:pt x="529" y="7072"/>
                      <a:pt x="579" y="7079"/>
                      <a:pt x="628" y="7079"/>
                    </a:cubicBezTo>
                    <a:cubicBezTo>
                      <a:pt x="699" y="7079"/>
                      <a:pt x="769" y="7065"/>
                      <a:pt x="839" y="7030"/>
                    </a:cubicBezTo>
                    <a:cubicBezTo>
                      <a:pt x="1617" y="6670"/>
                      <a:pt x="2156" y="6041"/>
                      <a:pt x="2725" y="5413"/>
                    </a:cubicBezTo>
                    <a:cubicBezTo>
                      <a:pt x="3264" y="4784"/>
                      <a:pt x="3893" y="4395"/>
                      <a:pt x="4462" y="3826"/>
                    </a:cubicBezTo>
                    <a:cubicBezTo>
                      <a:pt x="4761" y="3526"/>
                      <a:pt x="5151" y="3317"/>
                      <a:pt x="5600" y="3257"/>
                    </a:cubicBezTo>
                    <a:cubicBezTo>
                      <a:pt x="5780" y="3257"/>
                      <a:pt x="5959" y="3287"/>
                      <a:pt x="6139" y="3287"/>
                    </a:cubicBezTo>
                    <a:cubicBezTo>
                      <a:pt x="6163" y="3288"/>
                      <a:pt x="6187" y="3289"/>
                      <a:pt x="6211" y="3289"/>
                    </a:cubicBezTo>
                    <a:cubicBezTo>
                      <a:pt x="6666" y="3289"/>
                      <a:pt x="7109" y="3024"/>
                      <a:pt x="7337" y="2598"/>
                    </a:cubicBezTo>
                    <a:cubicBezTo>
                      <a:pt x="7905" y="1550"/>
                      <a:pt x="6618" y="1011"/>
                      <a:pt x="5929" y="592"/>
                    </a:cubicBezTo>
                    <a:cubicBezTo>
                      <a:pt x="5600" y="322"/>
                      <a:pt x="5211" y="113"/>
                      <a:pt x="4791" y="23"/>
                    </a:cubicBezTo>
                    <a:cubicBezTo>
                      <a:pt x="4717" y="8"/>
                      <a:pt x="4642" y="0"/>
                      <a:pt x="45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 rot="5005094">
                <a:off x="3036765" y="1462712"/>
                <a:ext cx="240540" cy="199701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6489" extrusionOk="0">
                    <a:moveTo>
                      <a:pt x="1703" y="0"/>
                    </a:moveTo>
                    <a:cubicBezTo>
                      <a:pt x="836" y="0"/>
                      <a:pt x="571" y="1151"/>
                      <a:pt x="330" y="1848"/>
                    </a:cubicBezTo>
                    <a:cubicBezTo>
                      <a:pt x="150" y="2237"/>
                      <a:pt x="30" y="2656"/>
                      <a:pt x="1" y="3075"/>
                    </a:cubicBezTo>
                    <a:cubicBezTo>
                      <a:pt x="1" y="3375"/>
                      <a:pt x="120" y="3644"/>
                      <a:pt x="360" y="3824"/>
                    </a:cubicBezTo>
                    <a:cubicBezTo>
                      <a:pt x="546" y="3948"/>
                      <a:pt x="775" y="4015"/>
                      <a:pt x="1007" y="4015"/>
                    </a:cubicBezTo>
                    <a:cubicBezTo>
                      <a:pt x="1111" y="4015"/>
                      <a:pt x="1216" y="4001"/>
                      <a:pt x="1318" y="3974"/>
                    </a:cubicBezTo>
                    <a:lnTo>
                      <a:pt x="1408" y="4004"/>
                    </a:lnTo>
                    <a:cubicBezTo>
                      <a:pt x="1707" y="3914"/>
                      <a:pt x="2007" y="3884"/>
                      <a:pt x="2336" y="3884"/>
                    </a:cubicBezTo>
                    <a:cubicBezTo>
                      <a:pt x="3204" y="4004"/>
                      <a:pt x="5001" y="5471"/>
                      <a:pt x="5360" y="5680"/>
                    </a:cubicBezTo>
                    <a:cubicBezTo>
                      <a:pt x="5780" y="5920"/>
                      <a:pt x="6199" y="6129"/>
                      <a:pt x="6618" y="6369"/>
                    </a:cubicBezTo>
                    <a:cubicBezTo>
                      <a:pt x="6738" y="6429"/>
                      <a:pt x="6887" y="6489"/>
                      <a:pt x="7037" y="6489"/>
                    </a:cubicBezTo>
                    <a:cubicBezTo>
                      <a:pt x="7277" y="6429"/>
                      <a:pt x="7516" y="6309"/>
                      <a:pt x="7666" y="6100"/>
                    </a:cubicBezTo>
                    <a:cubicBezTo>
                      <a:pt x="7726" y="6040"/>
                      <a:pt x="7756" y="5950"/>
                      <a:pt x="7786" y="5860"/>
                    </a:cubicBezTo>
                    <a:cubicBezTo>
                      <a:pt x="7816" y="5740"/>
                      <a:pt x="7756" y="5591"/>
                      <a:pt x="7666" y="5501"/>
                    </a:cubicBezTo>
                    <a:cubicBezTo>
                      <a:pt x="7187" y="4812"/>
                      <a:pt x="6438" y="4393"/>
                      <a:pt x="5720" y="4004"/>
                    </a:cubicBezTo>
                    <a:cubicBezTo>
                      <a:pt x="5001" y="3584"/>
                      <a:pt x="4462" y="3075"/>
                      <a:pt x="3803" y="2596"/>
                    </a:cubicBezTo>
                    <a:cubicBezTo>
                      <a:pt x="3444" y="2387"/>
                      <a:pt x="3175" y="2027"/>
                      <a:pt x="3025" y="1638"/>
                    </a:cubicBezTo>
                    <a:cubicBezTo>
                      <a:pt x="2995" y="1458"/>
                      <a:pt x="2995" y="1279"/>
                      <a:pt x="2935" y="1099"/>
                    </a:cubicBezTo>
                    <a:cubicBezTo>
                      <a:pt x="2845" y="590"/>
                      <a:pt x="2486" y="201"/>
                      <a:pt x="2037" y="51"/>
                    </a:cubicBezTo>
                    <a:cubicBezTo>
                      <a:pt x="1916" y="16"/>
                      <a:pt x="1805" y="0"/>
                      <a:pt x="17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 rot="5005094">
                <a:off x="2566581" y="1393303"/>
                <a:ext cx="286611" cy="126302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4104" extrusionOk="0">
                    <a:moveTo>
                      <a:pt x="1571" y="0"/>
                    </a:moveTo>
                    <a:cubicBezTo>
                      <a:pt x="1408" y="0"/>
                      <a:pt x="1241" y="30"/>
                      <a:pt x="1079" y="91"/>
                    </a:cubicBezTo>
                    <a:cubicBezTo>
                      <a:pt x="1" y="570"/>
                      <a:pt x="629" y="1798"/>
                      <a:pt x="929" y="2546"/>
                    </a:cubicBezTo>
                    <a:cubicBezTo>
                      <a:pt x="1019" y="2966"/>
                      <a:pt x="1198" y="3385"/>
                      <a:pt x="1468" y="3714"/>
                    </a:cubicBezTo>
                    <a:cubicBezTo>
                      <a:pt x="1647" y="3954"/>
                      <a:pt x="1917" y="4074"/>
                      <a:pt x="2216" y="4103"/>
                    </a:cubicBezTo>
                    <a:cubicBezTo>
                      <a:pt x="2546" y="4044"/>
                      <a:pt x="2845" y="3864"/>
                      <a:pt x="3055" y="3594"/>
                    </a:cubicBezTo>
                    <a:lnTo>
                      <a:pt x="3115" y="3535"/>
                    </a:lnTo>
                    <a:cubicBezTo>
                      <a:pt x="3294" y="3265"/>
                      <a:pt x="3534" y="3055"/>
                      <a:pt x="3773" y="2846"/>
                    </a:cubicBezTo>
                    <a:cubicBezTo>
                      <a:pt x="4522" y="2397"/>
                      <a:pt x="6858" y="2367"/>
                      <a:pt x="7247" y="2307"/>
                    </a:cubicBezTo>
                    <a:cubicBezTo>
                      <a:pt x="7726" y="2217"/>
                      <a:pt x="8175" y="2127"/>
                      <a:pt x="8654" y="2007"/>
                    </a:cubicBezTo>
                    <a:cubicBezTo>
                      <a:pt x="8804" y="2007"/>
                      <a:pt x="8954" y="1948"/>
                      <a:pt x="9073" y="1858"/>
                    </a:cubicBezTo>
                    <a:cubicBezTo>
                      <a:pt x="9223" y="1648"/>
                      <a:pt x="9313" y="1409"/>
                      <a:pt x="9283" y="1169"/>
                    </a:cubicBezTo>
                    <a:cubicBezTo>
                      <a:pt x="9283" y="1079"/>
                      <a:pt x="9283" y="989"/>
                      <a:pt x="9253" y="900"/>
                    </a:cubicBezTo>
                    <a:cubicBezTo>
                      <a:pt x="9163" y="780"/>
                      <a:pt x="9043" y="720"/>
                      <a:pt x="8924" y="690"/>
                    </a:cubicBezTo>
                    <a:cubicBezTo>
                      <a:pt x="8654" y="620"/>
                      <a:pt x="8381" y="593"/>
                      <a:pt x="8106" y="593"/>
                    </a:cubicBezTo>
                    <a:cubicBezTo>
                      <a:pt x="7556" y="593"/>
                      <a:pt x="6997" y="700"/>
                      <a:pt x="6438" y="780"/>
                    </a:cubicBezTo>
                    <a:cubicBezTo>
                      <a:pt x="5630" y="930"/>
                      <a:pt x="4881" y="870"/>
                      <a:pt x="4103" y="930"/>
                    </a:cubicBezTo>
                    <a:cubicBezTo>
                      <a:pt x="4013" y="941"/>
                      <a:pt x="3924" y="947"/>
                      <a:pt x="3837" y="947"/>
                    </a:cubicBezTo>
                    <a:cubicBezTo>
                      <a:pt x="3488" y="947"/>
                      <a:pt x="3163" y="852"/>
                      <a:pt x="2875" y="660"/>
                    </a:cubicBezTo>
                    <a:cubicBezTo>
                      <a:pt x="2725" y="570"/>
                      <a:pt x="2606" y="420"/>
                      <a:pt x="2456" y="331"/>
                    </a:cubicBezTo>
                    <a:cubicBezTo>
                      <a:pt x="2199" y="113"/>
                      <a:pt x="1890" y="0"/>
                      <a:pt x="15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 rot="5005094">
                <a:off x="2511880" y="1985800"/>
                <a:ext cx="246080" cy="240632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819" extrusionOk="0">
                    <a:moveTo>
                      <a:pt x="3758" y="0"/>
                    </a:moveTo>
                    <a:cubicBezTo>
                      <a:pt x="3297" y="0"/>
                      <a:pt x="2834" y="85"/>
                      <a:pt x="2396" y="253"/>
                    </a:cubicBezTo>
                    <a:cubicBezTo>
                      <a:pt x="1168" y="672"/>
                      <a:pt x="300" y="1780"/>
                      <a:pt x="150" y="3038"/>
                    </a:cubicBezTo>
                    <a:cubicBezTo>
                      <a:pt x="0" y="4535"/>
                      <a:pt x="629" y="5972"/>
                      <a:pt x="1797" y="6871"/>
                    </a:cubicBezTo>
                    <a:cubicBezTo>
                      <a:pt x="2286" y="7237"/>
                      <a:pt x="2867" y="7419"/>
                      <a:pt x="3445" y="7419"/>
                    </a:cubicBezTo>
                    <a:cubicBezTo>
                      <a:pt x="4143" y="7419"/>
                      <a:pt x="4836" y="7155"/>
                      <a:pt x="5360" y="6631"/>
                    </a:cubicBezTo>
                    <a:cubicBezTo>
                      <a:pt x="6348" y="5583"/>
                      <a:pt x="6408" y="3996"/>
                      <a:pt x="5540" y="2888"/>
                    </a:cubicBezTo>
                    <a:cubicBezTo>
                      <a:pt x="5111" y="2383"/>
                      <a:pt x="4488" y="2113"/>
                      <a:pt x="3872" y="2113"/>
                    </a:cubicBezTo>
                    <a:cubicBezTo>
                      <a:pt x="3283" y="2113"/>
                      <a:pt x="2701" y="2361"/>
                      <a:pt x="2306" y="2888"/>
                    </a:cubicBezTo>
                    <a:cubicBezTo>
                      <a:pt x="1917" y="3367"/>
                      <a:pt x="1857" y="4026"/>
                      <a:pt x="2126" y="4625"/>
                    </a:cubicBezTo>
                    <a:cubicBezTo>
                      <a:pt x="2339" y="5131"/>
                      <a:pt x="2814" y="5448"/>
                      <a:pt x="3359" y="5448"/>
                    </a:cubicBezTo>
                    <a:cubicBezTo>
                      <a:pt x="3426" y="5448"/>
                      <a:pt x="3494" y="5443"/>
                      <a:pt x="3563" y="5433"/>
                    </a:cubicBezTo>
                    <a:cubicBezTo>
                      <a:pt x="4102" y="5344"/>
                      <a:pt x="4552" y="4894"/>
                      <a:pt x="4611" y="4355"/>
                    </a:cubicBezTo>
                    <a:cubicBezTo>
                      <a:pt x="4641" y="3846"/>
                      <a:pt x="4282" y="3397"/>
                      <a:pt x="3773" y="3307"/>
                    </a:cubicBezTo>
                    <a:cubicBezTo>
                      <a:pt x="3693" y="3287"/>
                      <a:pt x="3617" y="3277"/>
                      <a:pt x="3542" y="3277"/>
                    </a:cubicBezTo>
                    <a:cubicBezTo>
                      <a:pt x="3394" y="3277"/>
                      <a:pt x="3254" y="3317"/>
                      <a:pt x="3114" y="3397"/>
                    </a:cubicBezTo>
                    <a:cubicBezTo>
                      <a:pt x="2987" y="3499"/>
                      <a:pt x="3076" y="3686"/>
                      <a:pt x="3197" y="3686"/>
                    </a:cubicBezTo>
                    <a:cubicBezTo>
                      <a:pt x="3218" y="3686"/>
                      <a:pt x="3241" y="3680"/>
                      <a:pt x="3264" y="3667"/>
                    </a:cubicBezTo>
                    <a:lnTo>
                      <a:pt x="3294" y="3637"/>
                    </a:lnTo>
                    <a:cubicBezTo>
                      <a:pt x="3357" y="3616"/>
                      <a:pt x="3420" y="3606"/>
                      <a:pt x="3483" y="3606"/>
                    </a:cubicBezTo>
                    <a:cubicBezTo>
                      <a:pt x="3779" y="3606"/>
                      <a:pt x="4053" y="3830"/>
                      <a:pt x="4102" y="4176"/>
                    </a:cubicBezTo>
                    <a:cubicBezTo>
                      <a:pt x="4132" y="4535"/>
                      <a:pt x="3713" y="4805"/>
                      <a:pt x="3414" y="4805"/>
                    </a:cubicBezTo>
                    <a:cubicBezTo>
                      <a:pt x="2965" y="4775"/>
                      <a:pt x="2635" y="4445"/>
                      <a:pt x="2605" y="3996"/>
                    </a:cubicBezTo>
                    <a:cubicBezTo>
                      <a:pt x="2575" y="3577"/>
                      <a:pt x="2785" y="3158"/>
                      <a:pt x="3174" y="2948"/>
                    </a:cubicBezTo>
                    <a:cubicBezTo>
                      <a:pt x="3392" y="2803"/>
                      <a:pt x="3628" y="2738"/>
                      <a:pt x="3861" y="2738"/>
                    </a:cubicBezTo>
                    <a:cubicBezTo>
                      <a:pt x="4494" y="2738"/>
                      <a:pt x="5111" y="3212"/>
                      <a:pt x="5330" y="3846"/>
                    </a:cubicBezTo>
                    <a:cubicBezTo>
                      <a:pt x="5689" y="4864"/>
                      <a:pt x="5240" y="5972"/>
                      <a:pt x="4282" y="6481"/>
                    </a:cubicBezTo>
                    <a:cubicBezTo>
                      <a:pt x="4045" y="6581"/>
                      <a:pt x="3802" y="6626"/>
                      <a:pt x="3562" y="6626"/>
                    </a:cubicBezTo>
                    <a:cubicBezTo>
                      <a:pt x="2861" y="6626"/>
                      <a:pt x="2183" y="6246"/>
                      <a:pt x="1737" y="5733"/>
                    </a:cubicBezTo>
                    <a:cubicBezTo>
                      <a:pt x="1018" y="4894"/>
                      <a:pt x="779" y="3757"/>
                      <a:pt x="1018" y="2679"/>
                    </a:cubicBezTo>
                    <a:cubicBezTo>
                      <a:pt x="1318" y="1840"/>
                      <a:pt x="1976" y="1181"/>
                      <a:pt x="2815" y="942"/>
                    </a:cubicBezTo>
                    <a:cubicBezTo>
                      <a:pt x="3113" y="855"/>
                      <a:pt x="3415" y="812"/>
                      <a:pt x="3712" y="812"/>
                    </a:cubicBezTo>
                    <a:cubicBezTo>
                      <a:pt x="4341" y="812"/>
                      <a:pt x="4952" y="1005"/>
                      <a:pt x="5480" y="1391"/>
                    </a:cubicBezTo>
                    <a:cubicBezTo>
                      <a:pt x="6348" y="1990"/>
                      <a:pt x="6917" y="2948"/>
                      <a:pt x="7037" y="3996"/>
                    </a:cubicBezTo>
                    <a:cubicBezTo>
                      <a:pt x="7157" y="5134"/>
                      <a:pt x="6887" y="6272"/>
                      <a:pt x="6288" y="7230"/>
                    </a:cubicBezTo>
                    <a:cubicBezTo>
                      <a:pt x="6103" y="7538"/>
                      <a:pt x="6370" y="7818"/>
                      <a:pt x="6642" y="7818"/>
                    </a:cubicBezTo>
                    <a:cubicBezTo>
                      <a:pt x="6767" y="7818"/>
                      <a:pt x="6893" y="7760"/>
                      <a:pt x="6977" y="7619"/>
                    </a:cubicBezTo>
                    <a:cubicBezTo>
                      <a:pt x="7696" y="6541"/>
                      <a:pt x="7995" y="5224"/>
                      <a:pt x="7845" y="3936"/>
                    </a:cubicBezTo>
                    <a:cubicBezTo>
                      <a:pt x="7696" y="2649"/>
                      <a:pt x="6977" y="1451"/>
                      <a:pt x="5929" y="702"/>
                    </a:cubicBezTo>
                    <a:cubicBezTo>
                      <a:pt x="5293" y="234"/>
                      <a:pt x="4528" y="0"/>
                      <a:pt x="37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 rot="5005094">
                <a:off x="2894600" y="1911143"/>
                <a:ext cx="246049" cy="240386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7811" extrusionOk="0">
                    <a:moveTo>
                      <a:pt x="3728" y="0"/>
                    </a:moveTo>
                    <a:cubicBezTo>
                      <a:pt x="3276" y="0"/>
                      <a:pt x="2824" y="80"/>
                      <a:pt x="2396" y="245"/>
                    </a:cubicBezTo>
                    <a:cubicBezTo>
                      <a:pt x="1168" y="694"/>
                      <a:pt x="300" y="1772"/>
                      <a:pt x="150" y="3060"/>
                    </a:cubicBezTo>
                    <a:cubicBezTo>
                      <a:pt x="0" y="4527"/>
                      <a:pt x="629" y="5964"/>
                      <a:pt x="1797" y="6863"/>
                    </a:cubicBezTo>
                    <a:cubicBezTo>
                      <a:pt x="2285" y="7229"/>
                      <a:pt x="2867" y="7411"/>
                      <a:pt x="3445" y="7411"/>
                    </a:cubicBezTo>
                    <a:cubicBezTo>
                      <a:pt x="4143" y="7411"/>
                      <a:pt x="4836" y="7147"/>
                      <a:pt x="5360" y="6623"/>
                    </a:cubicBezTo>
                    <a:cubicBezTo>
                      <a:pt x="6348" y="5575"/>
                      <a:pt x="6408" y="3988"/>
                      <a:pt x="5540" y="2880"/>
                    </a:cubicBezTo>
                    <a:cubicBezTo>
                      <a:pt x="5108" y="2387"/>
                      <a:pt x="4478" y="2116"/>
                      <a:pt x="3858" y="2116"/>
                    </a:cubicBezTo>
                    <a:cubicBezTo>
                      <a:pt x="3274" y="2116"/>
                      <a:pt x="2698" y="2357"/>
                      <a:pt x="2306" y="2880"/>
                    </a:cubicBezTo>
                    <a:cubicBezTo>
                      <a:pt x="1946" y="3359"/>
                      <a:pt x="1857" y="4048"/>
                      <a:pt x="2126" y="4617"/>
                    </a:cubicBezTo>
                    <a:cubicBezTo>
                      <a:pt x="2347" y="5141"/>
                      <a:pt x="2873" y="5462"/>
                      <a:pt x="3423" y="5462"/>
                    </a:cubicBezTo>
                    <a:cubicBezTo>
                      <a:pt x="3470" y="5462"/>
                      <a:pt x="3517" y="5460"/>
                      <a:pt x="3563" y="5455"/>
                    </a:cubicBezTo>
                    <a:cubicBezTo>
                      <a:pt x="4132" y="5335"/>
                      <a:pt x="4551" y="4916"/>
                      <a:pt x="4611" y="4347"/>
                    </a:cubicBezTo>
                    <a:cubicBezTo>
                      <a:pt x="4641" y="3838"/>
                      <a:pt x="4282" y="3389"/>
                      <a:pt x="3773" y="3299"/>
                    </a:cubicBezTo>
                    <a:cubicBezTo>
                      <a:pt x="3707" y="3280"/>
                      <a:pt x="3637" y="3270"/>
                      <a:pt x="3567" y="3270"/>
                    </a:cubicBezTo>
                    <a:cubicBezTo>
                      <a:pt x="3415" y="3270"/>
                      <a:pt x="3257" y="3317"/>
                      <a:pt x="3114" y="3419"/>
                    </a:cubicBezTo>
                    <a:cubicBezTo>
                      <a:pt x="2991" y="3493"/>
                      <a:pt x="3071" y="3689"/>
                      <a:pt x="3203" y="3689"/>
                    </a:cubicBezTo>
                    <a:cubicBezTo>
                      <a:pt x="3231" y="3689"/>
                      <a:pt x="3262" y="3680"/>
                      <a:pt x="3294" y="3659"/>
                    </a:cubicBezTo>
                    <a:cubicBezTo>
                      <a:pt x="3363" y="3630"/>
                      <a:pt x="3433" y="3617"/>
                      <a:pt x="3501" y="3617"/>
                    </a:cubicBezTo>
                    <a:cubicBezTo>
                      <a:pt x="3790" y="3617"/>
                      <a:pt x="4054" y="3853"/>
                      <a:pt x="4102" y="4168"/>
                    </a:cubicBezTo>
                    <a:cubicBezTo>
                      <a:pt x="4162" y="4527"/>
                      <a:pt x="3743" y="4796"/>
                      <a:pt x="3414" y="4796"/>
                    </a:cubicBezTo>
                    <a:cubicBezTo>
                      <a:pt x="2994" y="4766"/>
                      <a:pt x="2635" y="4437"/>
                      <a:pt x="2605" y="4018"/>
                    </a:cubicBezTo>
                    <a:cubicBezTo>
                      <a:pt x="2575" y="3569"/>
                      <a:pt x="2785" y="3179"/>
                      <a:pt x="3174" y="2940"/>
                    </a:cubicBezTo>
                    <a:cubicBezTo>
                      <a:pt x="3390" y="2804"/>
                      <a:pt x="3624" y="2743"/>
                      <a:pt x="3855" y="2743"/>
                    </a:cubicBezTo>
                    <a:cubicBezTo>
                      <a:pt x="4489" y="2743"/>
                      <a:pt x="5111" y="3202"/>
                      <a:pt x="5330" y="3838"/>
                    </a:cubicBezTo>
                    <a:cubicBezTo>
                      <a:pt x="5689" y="4856"/>
                      <a:pt x="5240" y="5994"/>
                      <a:pt x="4282" y="6473"/>
                    </a:cubicBezTo>
                    <a:cubicBezTo>
                      <a:pt x="4043" y="6585"/>
                      <a:pt x="3794" y="6635"/>
                      <a:pt x="3545" y="6635"/>
                    </a:cubicBezTo>
                    <a:cubicBezTo>
                      <a:pt x="2858" y="6635"/>
                      <a:pt x="2177" y="6252"/>
                      <a:pt x="1737" y="5725"/>
                    </a:cubicBezTo>
                    <a:cubicBezTo>
                      <a:pt x="1018" y="4886"/>
                      <a:pt x="779" y="3748"/>
                      <a:pt x="1018" y="2700"/>
                    </a:cubicBezTo>
                    <a:cubicBezTo>
                      <a:pt x="1318" y="1832"/>
                      <a:pt x="1976" y="1203"/>
                      <a:pt x="2845" y="934"/>
                    </a:cubicBezTo>
                    <a:cubicBezTo>
                      <a:pt x="3133" y="847"/>
                      <a:pt x="3428" y="804"/>
                      <a:pt x="3722" y="804"/>
                    </a:cubicBezTo>
                    <a:cubicBezTo>
                      <a:pt x="4340" y="804"/>
                      <a:pt x="4951" y="997"/>
                      <a:pt x="5480" y="1383"/>
                    </a:cubicBezTo>
                    <a:cubicBezTo>
                      <a:pt x="6348" y="1982"/>
                      <a:pt x="6917" y="2940"/>
                      <a:pt x="7037" y="3988"/>
                    </a:cubicBezTo>
                    <a:cubicBezTo>
                      <a:pt x="7157" y="5126"/>
                      <a:pt x="6887" y="6264"/>
                      <a:pt x="6288" y="7222"/>
                    </a:cubicBezTo>
                    <a:cubicBezTo>
                      <a:pt x="6103" y="7530"/>
                      <a:pt x="6370" y="7810"/>
                      <a:pt x="6652" y="7810"/>
                    </a:cubicBezTo>
                    <a:cubicBezTo>
                      <a:pt x="6781" y="7810"/>
                      <a:pt x="6913" y="7752"/>
                      <a:pt x="7007" y="7611"/>
                    </a:cubicBezTo>
                    <a:cubicBezTo>
                      <a:pt x="7696" y="6533"/>
                      <a:pt x="7995" y="5216"/>
                      <a:pt x="7845" y="3928"/>
                    </a:cubicBezTo>
                    <a:cubicBezTo>
                      <a:pt x="7696" y="2641"/>
                      <a:pt x="7007" y="1473"/>
                      <a:pt x="5929" y="694"/>
                    </a:cubicBezTo>
                    <a:cubicBezTo>
                      <a:pt x="5284" y="239"/>
                      <a:pt x="4507" y="0"/>
                      <a:pt x="37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 rot="5005094">
                <a:off x="2765384" y="2102180"/>
                <a:ext cx="111314" cy="22072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7172" extrusionOk="0">
                    <a:moveTo>
                      <a:pt x="1829" y="1"/>
                    </a:moveTo>
                    <a:cubicBezTo>
                      <a:pt x="1819" y="1"/>
                      <a:pt x="1808" y="1"/>
                      <a:pt x="1797" y="2"/>
                    </a:cubicBezTo>
                    <a:cubicBezTo>
                      <a:pt x="869" y="32"/>
                      <a:pt x="300" y="1289"/>
                      <a:pt x="210" y="2068"/>
                    </a:cubicBezTo>
                    <a:cubicBezTo>
                      <a:pt x="0" y="3864"/>
                      <a:pt x="929" y="5631"/>
                      <a:pt x="2246" y="6829"/>
                    </a:cubicBezTo>
                    <a:cubicBezTo>
                      <a:pt x="2396" y="6978"/>
                      <a:pt x="2575" y="7098"/>
                      <a:pt x="2785" y="7158"/>
                    </a:cubicBezTo>
                    <a:cubicBezTo>
                      <a:pt x="2839" y="7167"/>
                      <a:pt x="2889" y="7172"/>
                      <a:pt x="2935" y="7172"/>
                    </a:cubicBezTo>
                    <a:cubicBezTo>
                      <a:pt x="3617" y="7172"/>
                      <a:pt x="3346" y="6174"/>
                      <a:pt x="3234" y="5781"/>
                    </a:cubicBezTo>
                    <a:cubicBezTo>
                      <a:pt x="2755" y="4343"/>
                      <a:pt x="2695" y="2936"/>
                      <a:pt x="2635" y="1439"/>
                    </a:cubicBezTo>
                    <a:cubicBezTo>
                      <a:pt x="2606" y="938"/>
                      <a:pt x="2518" y="1"/>
                      <a:pt x="1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 rot="5005094">
                <a:off x="2611969" y="2299951"/>
                <a:ext cx="149937" cy="12556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080" extrusionOk="0">
                    <a:moveTo>
                      <a:pt x="2900" y="0"/>
                    </a:moveTo>
                    <a:cubicBezTo>
                      <a:pt x="2685" y="0"/>
                      <a:pt x="2465" y="38"/>
                      <a:pt x="2247" y="119"/>
                    </a:cubicBezTo>
                    <a:cubicBezTo>
                      <a:pt x="1049" y="509"/>
                      <a:pt x="1" y="1886"/>
                      <a:pt x="660" y="3114"/>
                    </a:cubicBezTo>
                    <a:cubicBezTo>
                      <a:pt x="989" y="3683"/>
                      <a:pt x="1558" y="4042"/>
                      <a:pt x="2217" y="4072"/>
                    </a:cubicBezTo>
                    <a:cubicBezTo>
                      <a:pt x="2279" y="4077"/>
                      <a:pt x="2341" y="4079"/>
                      <a:pt x="2402" y="4079"/>
                    </a:cubicBezTo>
                    <a:cubicBezTo>
                      <a:pt x="3783" y="4079"/>
                      <a:pt x="4871" y="2812"/>
                      <a:pt x="4642" y="1407"/>
                    </a:cubicBezTo>
                    <a:cubicBezTo>
                      <a:pt x="4452" y="553"/>
                      <a:pt x="3718" y="0"/>
                      <a:pt x="2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08" name="Google Shape;808;p39"/>
            <p:cNvSpPr/>
            <p:nvPr/>
          </p:nvSpPr>
          <p:spPr>
            <a:xfrm>
              <a:off x="3626653" y="2232812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001122" y="1391438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0" name="Google Shape;810;p39"/>
          <p:cNvGrpSpPr/>
          <p:nvPr/>
        </p:nvGrpSpPr>
        <p:grpSpPr>
          <a:xfrm>
            <a:off x="4164330" y="1640840"/>
            <a:ext cx="4438650" cy="3826510"/>
            <a:chOff x="5474503" y="1325314"/>
            <a:chExt cx="1535854" cy="1370962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5620982" y="1325314"/>
              <a:ext cx="1389370" cy="1370962"/>
              <a:chOff x="5620982" y="1325314"/>
              <a:chExt cx="1389370" cy="1370962"/>
            </a:xfrm>
          </p:grpSpPr>
          <p:grpSp>
            <p:nvGrpSpPr>
              <p:cNvPr id="812" name="Google Shape;812;p39"/>
              <p:cNvGrpSpPr/>
              <p:nvPr/>
            </p:nvGrpSpPr>
            <p:grpSpPr>
              <a:xfrm>
                <a:off x="5620982" y="1325314"/>
                <a:ext cx="1389370" cy="1370962"/>
                <a:chOff x="5620982" y="1325314"/>
                <a:chExt cx="1389370" cy="1370962"/>
              </a:xfrm>
            </p:grpSpPr>
            <p:sp>
              <p:nvSpPr>
                <p:cNvPr id="813" name="Google Shape;813;p39"/>
                <p:cNvSpPr/>
                <p:nvPr/>
              </p:nvSpPr>
              <p:spPr>
                <a:xfrm rot="719107">
                  <a:off x="5631149" y="1933771"/>
                  <a:ext cx="282794" cy="1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" h="5297" extrusionOk="0">
                      <a:moveTo>
                        <a:pt x="1906" y="0"/>
                      </a:moveTo>
                      <a:cubicBezTo>
                        <a:pt x="1751" y="0"/>
                        <a:pt x="1593" y="19"/>
                        <a:pt x="1438" y="56"/>
                      </a:cubicBezTo>
                      <a:cubicBezTo>
                        <a:pt x="1" y="535"/>
                        <a:pt x="690" y="2182"/>
                        <a:pt x="929" y="3200"/>
                      </a:cubicBezTo>
                      <a:cubicBezTo>
                        <a:pt x="1079" y="3739"/>
                        <a:pt x="1109" y="4248"/>
                        <a:pt x="1468" y="4727"/>
                      </a:cubicBezTo>
                      <a:cubicBezTo>
                        <a:pt x="1678" y="5057"/>
                        <a:pt x="2037" y="5266"/>
                        <a:pt x="2396" y="5296"/>
                      </a:cubicBezTo>
                      <a:cubicBezTo>
                        <a:pt x="2845" y="5296"/>
                        <a:pt x="3235" y="5087"/>
                        <a:pt x="3534" y="4757"/>
                      </a:cubicBezTo>
                      <a:lnTo>
                        <a:pt x="3564" y="4697"/>
                      </a:lnTo>
                      <a:cubicBezTo>
                        <a:pt x="3834" y="4398"/>
                        <a:pt x="4163" y="4128"/>
                        <a:pt x="4492" y="3919"/>
                      </a:cubicBezTo>
                      <a:cubicBezTo>
                        <a:pt x="4971" y="3672"/>
                        <a:pt x="5919" y="3615"/>
                        <a:pt x="6828" y="3615"/>
                      </a:cubicBezTo>
                      <a:cubicBezTo>
                        <a:pt x="7610" y="3615"/>
                        <a:pt x="8363" y="3658"/>
                        <a:pt x="8763" y="3658"/>
                      </a:cubicBezTo>
                      <a:cubicBezTo>
                        <a:pt x="8858" y="3658"/>
                        <a:pt x="8933" y="3655"/>
                        <a:pt x="8984" y="3649"/>
                      </a:cubicBezTo>
                      <a:cubicBezTo>
                        <a:pt x="9583" y="3589"/>
                        <a:pt x="10212" y="3559"/>
                        <a:pt x="10810" y="3470"/>
                      </a:cubicBezTo>
                      <a:cubicBezTo>
                        <a:pt x="10990" y="3470"/>
                        <a:pt x="11200" y="3410"/>
                        <a:pt x="11349" y="3320"/>
                      </a:cubicBezTo>
                      <a:cubicBezTo>
                        <a:pt x="11589" y="3080"/>
                        <a:pt x="11709" y="2781"/>
                        <a:pt x="11739" y="2452"/>
                      </a:cubicBezTo>
                      <a:cubicBezTo>
                        <a:pt x="11739" y="2332"/>
                        <a:pt x="11739" y="2242"/>
                        <a:pt x="11739" y="2122"/>
                      </a:cubicBezTo>
                      <a:cubicBezTo>
                        <a:pt x="11649" y="1972"/>
                        <a:pt x="11499" y="1883"/>
                        <a:pt x="11349" y="1823"/>
                      </a:cubicBezTo>
                      <a:cubicBezTo>
                        <a:pt x="10761" y="1615"/>
                        <a:pt x="10152" y="1557"/>
                        <a:pt x="9534" y="1557"/>
                      </a:cubicBezTo>
                      <a:cubicBezTo>
                        <a:pt x="9084" y="1557"/>
                        <a:pt x="8630" y="1588"/>
                        <a:pt x="8175" y="1613"/>
                      </a:cubicBezTo>
                      <a:cubicBezTo>
                        <a:pt x="7969" y="1631"/>
                        <a:pt x="7768" y="1638"/>
                        <a:pt x="7569" y="1638"/>
                      </a:cubicBezTo>
                      <a:cubicBezTo>
                        <a:pt x="6759" y="1638"/>
                        <a:pt x="5999" y="1517"/>
                        <a:pt x="5181" y="1493"/>
                      </a:cubicBezTo>
                      <a:cubicBezTo>
                        <a:pt x="5134" y="1496"/>
                        <a:pt x="5087" y="1497"/>
                        <a:pt x="5040" y="1497"/>
                      </a:cubicBezTo>
                      <a:cubicBezTo>
                        <a:pt x="4524" y="1497"/>
                        <a:pt x="4038" y="1344"/>
                        <a:pt x="3654" y="1014"/>
                      </a:cubicBezTo>
                      <a:cubicBezTo>
                        <a:pt x="3474" y="865"/>
                        <a:pt x="3325" y="685"/>
                        <a:pt x="3175" y="535"/>
                      </a:cubicBezTo>
                      <a:cubicBezTo>
                        <a:pt x="2837" y="174"/>
                        <a:pt x="2380" y="0"/>
                        <a:pt x="19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4" name="Google Shape;814;p39"/>
                <p:cNvSpPr/>
                <p:nvPr/>
              </p:nvSpPr>
              <p:spPr>
                <a:xfrm rot="719107">
                  <a:off x="5795331" y="2310926"/>
                  <a:ext cx="189011" cy="24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6" h="10312" extrusionOk="0">
                      <a:moveTo>
                        <a:pt x="6947" y="0"/>
                      </a:moveTo>
                      <a:cubicBezTo>
                        <a:pt x="6767" y="0"/>
                        <a:pt x="6618" y="60"/>
                        <a:pt x="6498" y="210"/>
                      </a:cubicBezTo>
                      <a:cubicBezTo>
                        <a:pt x="5689" y="928"/>
                        <a:pt x="5270" y="1917"/>
                        <a:pt x="4821" y="2875"/>
                      </a:cubicBezTo>
                      <a:cubicBezTo>
                        <a:pt x="4402" y="3863"/>
                        <a:pt x="3803" y="4582"/>
                        <a:pt x="3294" y="5510"/>
                      </a:cubicBezTo>
                      <a:cubicBezTo>
                        <a:pt x="3054" y="5989"/>
                        <a:pt x="2665" y="6408"/>
                        <a:pt x="2156" y="6618"/>
                      </a:cubicBezTo>
                      <a:cubicBezTo>
                        <a:pt x="1946" y="6708"/>
                        <a:pt x="1707" y="6737"/>
                        <a:pt x="1497" y="6797"/>
                      </a:cubicBezTo>
                      <a:cubicBezTo>
                        <a:pt x="868" y="6977"/>
                        <a:pt x="419" y="7486"/>
                        <a:pt x="270" y="8115"/>
                      </a:cubicBezTo>
                      <a:cubicBezTo>
                        <a:pt x="0" y="9612"/>
                        <a:pt x="1767" y="9792"/>
                        <a:pt x="2785" y="10031"/>
                      </a:cubicBezTo>
                      <a:cubicBezTo>
                        <a:pt x="3259" y="10137"/>
                        <a:pt x="3686" y="10311"/>
                        <a:pt x="4190" y="10311"/>
                      </a:cubicBezTo>
                      <a:cubicBezTo>
                        <a:pt x="4259" y="10311"/>
                        <a:pt x="4329" y="10308"/>
                        <a:pt x="4402" y="10301"/>
                      </a:cubicBezTo>
                      <a:cubicBezTo>
                        <a:pt x="4791" y="10241"/>
                        <a:pt x="5120" y="10061"/>
                        <a:pt x="5330" y="9732"/>
                      </a:cubicBezTo>
                      <a:cubicBezTo>
                        <a:pt x="5540" y="9343"/>
                        <a:pt x="5540" y="8893"/>
                        <a:pt x="5390" y="8474"/>
                      </a:cubicBezTo>
                      <a:lnTo>
                        <a:pt x="5390" y="8414"/>
                      </a:lnTo>
                      <a:cubicBezTo>
                        <a:pt x="5240" y="8025"/>
                        <a:pt x="5150" y="7606"/>
                        <a:pt x="5120" y="7217"/>
                      </a:cubicBezTo>
                      <a:cubicBezTo>
                        <a:pt x="5150" y="6079"/>
                        <a:pt x="6797" y="3623"/>
                        <a:pt x="7007" y="3144"/>
                      </a:cubicBezTo>
                      <a:cubicBezTo>
                        <a:pt x="7246" y="2575"/>
                        <a:pt x="7486" y="2036"/>
                        <a:pt x="7725" y="1437"/>
                      </a:cubicBezTo>
                      <a:cubicBezTo>
                        <a:pt x="7785" y="1258"/>
                        <a:pt x="7845" y="1078"/>
                        <a:pt x="7815" y="899"/>
                      </a:cubicBezTo>
                      <a:cubicBezTo>
                        <a:pt x="7755" y="569"/>
                        <a:pt x="7546" y="300"/>
                        <a:pt x="7246" y="150"/>
                      </a:cubicBezTo>
                      <a:cubicBezTo>
                        <a:pt x="7157" y="60"/>
                        <a:pt x="7067" y="0"/>
                        <a:pt x="69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9"/>
                <p:cNvSpPr/>
                <p:nvPr/>
              </p:nvSpPr>
              <p:spPr>
                <a:xfrm rot="719107">
                  <a:off x="6092203" y="2417540"/>
                  <a:ext cx="130593" cy="26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" h="11129" extrusionOk="0">
                      <a:moveTo>
                        <a:pt x="2800" y="1"/>
                      </a:moveTo>
                      <a:cubicBezTo>
                        <a:pt x="2748" y="1"/>
                        <a:pt x="2695" y="8"/>
                        <a:pt x="2635" y="23"/>
                      </a:cubicBezTo>
                      <a:cubicBezTo>
                        <a:pt x="2486" y="83"/>
                        <a:pt x="2366" y="233"/>
                        <a:pt x="2336" y="383"/>
                      </a:cubicBezTo>
                      <a:cubicBezTo>
                        <a:pt x="1917" y="1401"/>
                        <a:pt x="1947" y="2479"/>
                        <a:pt x="1977" y="3527"/>
                      </a:cubicBezTo>
                      <a:cubicBezTo>
                        <a:pt x="2007" y="4605"/>
                        <a:pt x="1797" y="5533"/>
                        <a:pt x="1737" y="6521"/>
                      </a:cubicBezTo>
                      <a:cubicBezTo>
                        <a:pt x="1737" y="7090"/>
                        <a:pt x="1557" y="7599"/>
                        <a:pt x="1198" y="8018"/>
                      </a:cubicBezTo>
                      <a:cubicBezTo>
                        <a:pt x="1048" y="8198"/>
                        <a:pt x="839" y="8318"/>
                        <a:pt x="689" y="8467"/>
                      </a:cubicBezTo>
                      <a:cubicBezTo>
                        <a:pt x="210" y="8917"/>
                        <a:pt x="0" y="9545"/>
                        <a:pt x="150" y="10174"/>
                      </a:cubicBezTo>
                      <a:cubicBezTo>
                        <a:pt x="362" y="10914"/>
                        <a:pt x="885" y="11129"/>
                        <a:pt x="1483" y="11129"/>
                      </a:cubicBezTo>
                      <a:cubicBezTo>
                        <a:pt x="2071" y="11129"/>
                        <a:pt x="2730" y="10922"/>
                        <a:pt x="3234" y="10803"/>
                      </a:cubicBezTo>
                      <a:cubicBezTo>
                        <a:pt x="3803" y="10683"/>
                        <a:pt x="4312" y="10683"/>
                        <a:pt x="4821" y="10354"/>
                      </a:cubicBezTo>
                      <a:cubicBezTo>
                        <a:pt x="5121" y="10144"/>
                        <a:pt x="5360" y="9815"/>
                        <a:pt x="5420" y="9456"/>
                      </a:cubicBezTo>
                      <a:cubicBezTo>
                        <a:pt x="5420" y="9006"/>
                        <a:pt x="5240" y="8587"/>
                        <a:pt x="4941" y="8288"/>
                      </a:cubicBezTo>
                      <a:lnTo>
                        <a:pt x="4881" y="8258"/>
                      </a:lnTo>
                      <a:cubicBezTo>
                        <a:pt x="4582" y="7988"/>
                        <a:pt x="4312" y="7659"/>
                        <a:pt x="4133" y="7300"/>
                      </a:cubicBezTo>
                      <a:cubicBezTo>
                        <a:pt x="3653" y="6282"/>
                        <a:pt x="4073" y="3317"/>
                        <a:pt x="4043" y="2808"/>
                      </a:cubicBezTo>
                      <a:cubicBezTo>
                        <a:pt x="4013" y="2179"/>
                        <a:pt x="4013" y="1580"/>
                        <a:pt x="3953" y="952"/>
                      </a:cubicBezTo>
                      <a:cubicBezTo>
                        <a:pt x="3953" y="772"/>
                        <a:pt x="3893" y="592"/>
                        <a:pt x="3803" y="413"/>
                      </a:cubicBezTo>
                      <a:cubicBezTo>
                        <a:pt x="3594" y="173"/>
                        <a:pt x="3294" y="23"/>
                        <a:pt x="2965" y="23"/>
                      </a:cubicBezTo>
                      <a:cubicBezTo>
                        <a:pt x="2905" y="8"/>
                        <a:pt x="2852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9"/>
                <p:cNvSpPr/>
                <p:nvPr/>
              </p:nvSpPr>
              <p:spPr>
                <a:xfrm rot="719107">
                  <a:off x="6641603" y="2335149"/>
                  <a:ext cx="236613" cy="20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2" h="8618" extrusionOk="0">
                      <a:moveTo>
                        <a:pt x="1018" y="1"/>
                      </a:moveTo>
                      <a:cubicBezTo>
                        <a:pt x="689" y="60"/>
                        <a:pt x="419" y="210"/>
                        <a:pt x="210" y="480"/>
                      </a:cubicBezTo>
                      <a:cubicBezTo>
                        <a:pt x="120" y="539"/>
                        <a:pt x="60" y="659"/>
                        <a:pt x="30" y="749"/>
                      </a:cubicBezTo>
                      <a:cubicBezTo>
                        <a:pt x="0" y="929"/>
                        <a:pt x="60" y="1078"/>
                        <a:pt x="150" y="1228"/>
                      </a:cubicBezTo>
                      <a:cubicBezTo>
                        <a:pt x="749" y="2126"/>
                        <a:pt x="1677" y="2695"/>
                        <a:pt x="2575" y="3264"/>
                      </a:cubicBezTo>
                      <a:cubicBezTo>
                        <a:pt x="3474" y="3863"/>
                        <a:pt x="4102" y="4552"/>
                        <a:pt x="4911" y="5181"/>
                      </a:cubicBezTo>
                      <a:cubicBezTo>
                        <a:pt x="5390" y="5480"/>
                        <a:pt x="5719" y="5929"/>
                        <a:pt x="5869" y="6468"/>
                      </a:cubicBezTo>
                      <a:cubicBezTo>
                        <a:pt x="5899" y="6678"/>
                        <a:pt x="5899" y="6917"/>
                        <a:pt x="5929" y="7157"/>
                      </a:cubicBezTo>
                      <a:cubicBezTo>
                        <a:pt x="6019" y="7786"/>
                        <a:pt x="6468" y="8325"/>
                        <a:pt x="7067" y="8534"/>
                      </a:cubicBezTo>
                      <a:cubicBezTo>
                        <a:pt x="7238" y="8591"/>
                        <a:pt x="7395" y="8617"/>
                        <a:pt x="7539" y="8617"/>
                      </a:cubicBezTo>
                      <a:cubicBezTo>
                        <a:pt x="8603" y="8617"/>
                        <a:pt x="8970" y="7193"/>
                        <a:pt x="9313" y="6349"/>
                      </a:cubicBezTo>
                      <a:cubicBezTo>
                        <a:pt x="9522" y="5810"/>
                        <a:pt x="9822" y="5360"/>
                        <a:pt x="9822" y="4762"/>
                      </a:cubicBezTo>
                      <a:cubicBezTo>
                        <a:pt x="9822" y="4402"/>
                        <a:pt x="9672" y="4043"/>
                        <a:pt x="9402" y="3773"/>
                      </a:cubicBezTo>
                      <a:cubicBezTo>
                        <a:pt x="9135" y="3595"/>
                        <a:pt x="8817" y="3500"/>
                        <a:pt x="8500" y="3500"/>
                      </a:cubicBezTo>
                      <a:cubicBezTo>
                        <a:pt x="8391" y="3500"/>
                        <a:pt x="8282" y="3511"/>
                        <a:pt x="8175" y="3534"/>
                      </a:cubicBezTo>
                      <a:lnTo>
                        <a:pt x="8085" y="3534"/>
                      </a:lnTo>
                      <a:cubicBezTo>
                        <a:pt x="7793" y="3601"/>
                        <a:pt x="7484" y="3635"/>
                        <a:pt x="7184" y="3635"/>
                      </a:cubicBezTo>
                      <a:cubicBezTo>
                        <a:pt x="7084" y="3635"/>
                        <a:pt x="6984" y="3631"/>
                        <a:pt x="6887" y="3624"/>
                      </a:cubicBezTo>
                      <a:cubicBezTo>
                        <a:pt x="5779" y="3444"/>
                        <a:pt x="3563" y="1438"/>
                        <a:pt x="3144" y="1168"/>
                      </a:cubicBezTo>
                      <a:cubicBezTo>
                        <a:pt x="2605" y="839"/>
                        <a:pt x="2096" y="510"/>
                        <a:pt x="1557" y="210"/>
                      </a:cubicBezTo>
                      <a:cubicBezTo>
                        <a:pt x="1378" y="90"/>
                        <a:pt x="1198" y="30"/>
                        <a:pt x="10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9"/>
                <p:cNvSpPr/>
                <p:nvPr/>
              </p:nvSpPr>
              <p:spPr>
                <a:xfrm rot="719107">
                  <a:off x="6723045" y="2166977"/>
                  <a:ext cx="277012" cy="12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" h="5323" extrusionOk="0">
                      <a:moveTo>
                        <a:pt x="9506" y="0"/>
                      </a:moveTo>
                      <a:cubicBezTo>
                        <a:pt x="9118" y="0"/>
                        <a:pt x="8716" y="149"/>
                        <a:pt x="8414" y="423"/>
                      </a:cubicBezTo>
                      <a:lnTo>
                        <a:pt x="8384" y="453"/>
                      </a:lnTo>
                      <a:cubicBezTo>
                        <a:pt x="8085" y="723"/>
                        <a:pt x="7756" y="962"/>
                        <a:pt x="7366" y="1142"/>
                      </a:cubicBezTo>
                      <a:cubicBezTo>
                        <a:pt x="7109" y="1240"/>
                        <a:pt x="6728" y="1278"/>
                        <a:pt x="6294" y="1278"/>
                      </a:cubicBezTo>
                      <a:cubicBezTo>
                        <a:pt x="5016" y="1278"/>
                        <a:pt x="3277" y="955"/>
                        <a:pt x="2875" y="932"/>
                      </a:cubicBezTo>
                      <a:lnTo>
                        <a:pt x="1048" y="932"/>
                      </a:lnTo>
                      <a:cubicBezTo>
                        <a:pt x="839" y="932"/>
                        <a:pt x="659" y="962"/>
                        <a:pt x="479" y="1052"/>
                      </a:cubicBezTo>
                      <a:cubicBezTo>
                        <a:pt x="240" y="1262"/>
                        <a:pt x="60" y="1531"/>
                        <a:pt x="30" y="1861"/>
                      </a:cubicBezTo>
                      <a:cubicBezTo>
                        <a:pt x="0" y="1980"/>
                        <a:pt x="0" y="2100"/>
                        <a:pt x="0" y="2190"/>
                      </a:cubicBezTo>
                      <a:cubicBezTo>
                        <a:pt x="90" y="2340"/>
                        <a:pt x="210" y="2459"/>
                        <a:pt x="360" y="2519"/>
                      </a:cubicBezTo>
                      <a:cubicBezTo>
                        <a:pt x="1348" y="2998"/>
                        <a:pt x="2426" y="3028"/>
                        <a:pt x="3504" y="3058"/>
                      </a:cubicBezTo>
                      <a:cubicBezTo>
                        <a:pt x="4552" y="3088"/>
                        <a:pt x="5450" y="3358"/>
                        <a:pt x="6498" y="3477"/>
                      </a:cubicBezTo>
                      <a:cubicBezTo>
                        <a:pt x="7037" y="3507"/>
                        <a:pt x="7546" y="3747"/>
                        <a:pt x="7965" y="4106"/>
                      </a:cubicBezTo>
                      <a:cubicBezTo>
                        <a:pt x="8115" y="4286"/>
                        <a:pt x="8235" y="4496"/>
                        <a:pt x="8354" y="4675"/>
                      </a:cubicBezTo>
                      <a:cubicBezTo>
                        <a:pt x="8715" y="5088"/>
                        <a:pt x="9232" y="5323"/>
                        <a:pt x="9770" y="5323"/>
                      </a:cubicBezTo>
                      <a:cubicBezTo>
                        <a:pt x="9857" y="5323"/>
                        <a:pt x="9944" y="5316"/>
                        <a:pt x="10031" y="5304"/>
                      </a:cubicBezTo>
                      <a:cubicBezTo>
                        <a:pt x="11499" y="4975"/>
                        <a:pt x="11019" y="3268"/>
                        <a:pt x="10840" y="2250"/>
                      </a:cubicBezTo>
                      <a:cubicBezTo>
                        <a:pt x="10750" y="1681"/>
                        <a:pt x="10780" y="1172"/>
                        <a:pt x="10480" y="633"/>
                      </a:cubicBezTo>
                      <a:cubicBezTo>
                        <a:pt x="10301" y="303"/>
                        <a:pt x="9971" y="64"/>
                        <a:pt x="9612" y="4"/>
                      </a:cubicBezTo>
                      <a:cubicBezTo>
                        <a:pt x="9577" y="2"/>
                        <a:pt x="9542" y="0"/>
                        <a:pt x="95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9"/>
                <p:cNvSpPr/>
                <p:nvPr/>
              </p:nvSpPr>
              <p:spPr>
                <a:xfrm rot="719107">
                  <a:off x="5708422" y="1580344"/>
                  <a:ext cx="266196" cy="132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0" h="5502" extrusionOk="0">
                      <a:moveTo>
                        <a:pt x="1588" y="0"/>
                      </a:moveTo>
                      <a:cubicBezTo>
                        <a:pt x="1558" y="0"/>
                        <a:pt x="1528" y="1"/>
                        <a:pt x="1498" y="2"/>
                      </a:cubicBezTo>
                      <a:cubicBezTo>
                        <a:pt x="1" y="122"/>
                        <a:pt x="270" y="1859"/>
                        <a:pt x="300" y="2907"/>
                      </a:cubicBezTo>
                      <a:cubicBezTo>
                        <a:pt x="300" y="3476"/>
                        <a:pt x="210" y="3985"/>
                        <a:pt x="450" y="4554"/>
                      </a:cubicBezTo>
                      <a:cubicBezTo>
                        <a:pt x="600" y="4883"/>
                        <a:pt x="869" y="5153"/>
                        <a:pt x="1198" y="5302"/>
                      </a:cubicBezTo>
                      <a:cubicBezTo>
                        <a:pt x="1282" y="5314"/>
                        <a:pt x="1367" y="5320"/>
                        <a:pt x="1453" y="5320"/>
                      </a:cubicBezTo>
                      <a:cubicBezTo>
                        <a:pt x="1794" y="5320"/>
                        <a:pt x="2139" y="5225"/>
                        <a:pt x="2426" y="5033"/>
                      </a:cubicBezTo>
                      <a:lnTo>
                        <a:pt x="2546" y="5003"/>
                      </a:lnTo>
                      <a:cubicBezTo>
                        <a:pt x="2875" y="4763"/>
                        <a:pt x="3235" y="4584"/>
                        <a:pt x="3624" y="4464"/>
                      </a:cubicBezTo>
                      <a:cubicBezTo>
                        <a:pt x="3752" y="4431"/>
                        <a:pt x="3908" y="4416"/>
                        <a:pt x="4083" y="4416"/>
                      </a:cubicBezTo>
                      <a:cubicBezTo>
                        <a:pt x="5334" y="4416"/>
                        <a:pt x="7579" y="5164"/>
                        <a:pt x="8025" y="5243"/>
                      </a:cubicBezTo>
                      <a:cubicBezTo>
                        <a:pt x="8624" y="5332"/>
                        <a:pt x="9253" y="5422"/>
                        <a:pt x="9852" y="5482"/>
                      </a:cubicBezTo>
                      <a:cubicBezTo>
                        <a:pt x="9926" y="5495"/>
                        <a:pt x="10006" y="5502"/>
                        <a:pt x="10086" y="5502"/>
                      </a:cubicBezTo>
                      <a:cubicBezTo>
                        <a:pt x="10200" y="5502"/>
                        <a:pt x="10316" y="5487"/>
                        <a:pt x="10421" y="5452"/>
                      </a:cubicBezTo>
                      <a:cubicBezTo>
                        <a:pt x="10690" y="5302"/>
                        <a:pt x="10900" y="5033"/>
                        <a:pt x="10990" y="4704"/>
                      </a:cubicBezTo>
                      <a:cubicBezTo>
                        <a:pt x="11020" y="4614"/>
                        <a:pt x="11050" y="4494"/>
                        <a:pt x="11050" y="4374"/>
                      </a:cubicBezTo>
                      <a:cubicBezTo>
                        <a:pt x="10990" y="4224"/>
                        <a:pt x="10870" y="4075"/>
                        <a:pt x="10720" y="4015"/>
                      </a:cubicBezTo>
                      <a:cubicBezTo>
                        <a:pt x="9822" y="3386"/>
                        <a:pt x="8744" y="3266"/>
                        <a:pt x="7696" y="3057"/>
                      </a:cubicBezTo>
                      <a:cubicBezTo>
                        <a:pt x="6648" y="2877"/>
                        <a:pt x="5780" y="2518"/>
                        <a:pt x="4792" y="2248"/>
                      </a:cubicBezTo>
                      <a:cubicBezTo>
                        <a:pt x="4253" y="2158"/>
                        <a:pt x="3774" y="1859"/>
                        <a:pt x="3414" y="1440"/>
                      </a:cubicBezTo>
                      <a:cubicBezTo>
                        <a:pt x="3294" y="1230"/>
                        <a:pt x="3205" y="1021"/>
                        <a:pt x="3085" y="841"/>
                      </a:cubicBezTo>
                      <a:cubicBezTo>
                        <a:pt x="2770" y="298"/>
                        <a:pt x="2211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9"/>
                <p:cNvSpPr/>
                <p:nvPr/>
              </p:nvSpPr>
              <p:spPr>
                <a:xfrm rot="719107">
                  <a:off x="5862465" y="1437598"/>
                  <a:ext cx="233024" cy="2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3" h="8877" extrusionOk="0">
                      <a:moveTo>
                        <a:pt x="2424" y="1"/>
                      </a:moveTo>
                      <a:cubicBezTo>
                        <a:pt x="1395" y="1"/>
                        <a:pt x="963" y="1397"/>
                        <a:pt x="599" y="2230"/>
                      </a:cubicBezTo>
                      <a:cubicBezTo>
                        <a:pt x="360" y="2739"/>
                        <a:pt x="60" y="3158"/>
                        <a:pt x="30" y="3757"/>
                      </a:cubicBezTo>
                      <a:cubicBezTo>
                        <a:pt x="0" y="4146"/>
                        <a:pt x="150" y="4505"/>
                        <a:pt x="420" y="4775"/>
                      </a:cubicBezTo>
                      <a:cubicBezTo>
                        <a:pt x="676" y="4985"/>
                        <a:pt x="1005" y="5104"/>
                        <a:pt x="1350" y="5104"/>
                      </a:cubicBezTo>
                      <a:cubicBezTo>
                        <a:pt x="1449" y="5104"/>
                        <a:pt x="1548" y="5094"/>
                        <a:pt x="1647" y="5074"/>
                      </a:cubicBezTo>
                      <a:lnTo>
                        <a:pt x="1707" y="5074"/>
                      </a:lnTo>
                      <a:cubicBezTo>
                        <a:pt x="1935" y="5039"/>
                        <a:pt x="2174" y="5025"/>
                        <a:pt x="2416" y="5025"/>
                      </a:cubicBezTo>
                      <a:cubicBezTo>
                        <a:pt x="2588" y="5025"/>
                        <a:pt x="2761" y="5032"/>
                        <a:pt x="2935" y="5044"/>
                      </a:cubicBezTo>
                      <a:cubicBezTo>
                        <a:pt x="4013" y="5284"/>
                        <a:pt x="6139" y="7380"/>
                        <a:pt x="6558" y="7649"/>
                      </a:cubicBezTo>
                      <a:cubicBezTo>
                        <a:pt x="7067" y="8009"/>
                        <a:pt x="7576" y="8338"/>
                        <a:pt x="8115" y="8667"/>
                      </a:cubicBezTo>
                      <a:cubicBezTo>
                        <a:pt x="8265" y="8787"/>
                        <a:pt x="8445" y="8847"/>
                        <a:pt x="8624" y="8877"/>
                      </a:cubicBezTo>
                      <a:cubicBezTo>
                        <a:pt x="8954" y="8847"/>
                        <a:pt x="9253" y="8697"/>
                        <a:pt x="9463" y="8458"/>
                      </a:cubicBezTo>
                      <a:cubicBezTo>
                        <a:pt x="9552" y="8368"/>
                        <a:pt x="9612" y="8278"/>
                        <a:pt x="9642" y="8188"/>
                      </a:cubicBezTo>
                      <a:cubicBezTo>
                        <a:pt x="9672" y="8009"/>
                        <a:pt x="9642" y="7829"/>
                        <a:pt x="9522" y="7709"/>
                      </a:cubicBezTo>
                      <a:cubicBezTo>
                        <a:pt x="8983" y="6781"/>
                        <a:pt x="8085" y="6182"/>
                        <a:pt x="7217" y="5553"/>
                      </a:cubicBezTo>
                      <a:cubicBezTo>
                        <a:pt x="6348" y="4954"/>
                        <a:pt x="5720" y="4236"/>
                        <a:pt x="4941" y="3577"/>
                      </a:cubicBezTo>
                      <a:cubicBezTo>
                        <a:pt x="4522" y="3218"/>
                        <a:pt x="2845" y="3038"/>
                        <a:pt x="2755" y="2499"/>
                      </a:cubicBezTo>
                      <a:cubicBezTo>
                        <a:pt x="2695" y="2259"/>
                        <a:pt x="4013" y="1780"/>
                        <a:pt x="3983" y="1541"/>
                      </a:cubicBezTo>
                      <a:cubicBezTo>
                        <a:pt x="3953" y="912"/>
                        <a:pt x="3534" y="373"/>
                        <a:pt x="2935" y="104"/>
                      </a:cubicBezTo>
                      <a:cubicBezTo>
                        <a:pt x="2750" y="33"/>
                        <a:pt x="2580" y="1"/>
                        <a:pt x="24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0" name="Google Shape;820;p39"/>
                <p:cNvSpPr/>
                <p:nvPr/>
              </p:nvSpPr>
              <p:spPr>
                <a:xfrm rot="719107">
                  <a:off x="6745154" y="1919595"/>
                  <a:ext cx="239504" cy="12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5224" extrusionOk="0">
                      <a:moveTo>
                        <a:pt x="6546" y="1"/>
                      </a:moveTo>
                      <a:cubicBezTo>
                        <a:pt x="6481" y="1"/>
                        <a:pt x="6415" y="6"/>
                        <a:pt x="6349" y="16"/>
                      </a:cubicBezTo>
                      <a:cubicBezTo>
                        <a:pt x="5929" y="166"/>
                        <a:pt x="5600" y="465"/>
                        <a:pt x="5390" y="854"/>
                      </a:cubicBezTo>
                      <a:lnTo>
                        <a:pt x="5360" y="944"/>
                      </a:lnTo>
                      <a:cubicBezTo>
                        <a:pt x="5181" y="1304"/>
                        <a:pt x="4971" y="1633"/>
                        <a:pt x="4702" y="1932"/>
                      </a:cubicBezTo>
                      <a:cubicBezTo>
                        <a:pt x="3654" y="2921"/>
                        <a:pt x="1737" y="2531"/>
                        <a:pt x="659" y="3460"/>
                      </a:cubicBezTo>
                      <a:cubicBezTo>
                        <a:pt x="1" y="4028"/>
                        <a:pt x="180" y="4927"/>
                        <a:pt x="1079" y="5166"/>
                      </a:cubicBezTo>
                      <a:cubicBezTo>
                        <a:pt x="1212" y="5206"/>
                        <a:pt x="1366" y="5224"/>
                        <a:pt x="1534" y="5224"/>
                      </a:cubicBezTo>
                      <a:cubicBezTo>
                        <a:pt x="2500" y="5224"/>
                        <a:pt x="3941" y="4647"/>
                        <a:pt x="4732" y="4418"/>
                      </a:cubicBezTo>
                      <a:cubicBezTo>
                        <a:pt x="4965" y="4349"/>
                        <a:pt x="5211" y="4312"/>
                        <a:pt x="5457" y="4312"/>
                      </a:cubicBezTo>
                      <a:cubicBezTo>
                        <a:pt x="5749" y="4312"/>
                        <a:pt x="6043" y="4364"/>
                        <a:pt x="6319" y="4478"/>
                      </a:cubicBezTo>
                      <a:cubicBezTo>
                        <a:pt x="6528" y="4567"/>
                        <a:pt x="6708" y="4717"/>
                        <a:pt x="6918" y="4837"/>
                      </a:cubicBezTo>
                      <a:cubicBezTo>
                        <a:pt x="7189" y="4994"/>
                        <a:pt x="7481" y="5070"/>
                        <a:pt x="7774" y="5070"/>
                      </a:cubicBezTo>
                      <a:cubicBezTo>
                        <a:pt x="8095" y="5070"/>
                        <a:pt x="8417" y="4979"/>
                        <a:pt x="8714" y="4807"/>
                      </a:cubicBezTo>
                      <a:cubicBezTo>
                        <a:pt x="9942" y="3939"/>
                        <a:pt x="8864" y="2561"/>
                        <a:pt x="8325" y="1663"/>
                      </a:cubicBezTo>
                      <a:cubicBezTo>
                        <a:pt x="8025" y="1184"/>
                        <a:pt x="7876" y="675"/>
                        <a:pt x="7397" y="315"/>
                      </a:cubicBezTo>
                      <a:cubicBezTo>
                        <a:pt x="7149" y="117"/>
                        <a:pt x="6859" y="1"/>
                        <a:pt x="6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1" name="Google Shape;821;p39"/>
                <p:cNvSpPr/>
                <p:nvPr/>
              </p:nvSpPr>
              <p:spPr>
                <a:xfrm rot="719107">
                  <a:off x="6584925" y="1529940"/>
                  <a:ext cx="178990" cy="19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7947" extrusionOk="0">
                      <a:moveTo>
                        <a:pt x="3210" y="1"/>
                      </a:moveTo>
                      <a:cubicBezTo>
                        <a:pt x="3179" y="1"/>
                        <a:pt x="3149" y="1"/>
                        <a:pt x="3118" y="3"/>
                      </a:cubicBezTo>
                      <a:cubicBezTo>
                        <a:pt x="2729" y="3"/>
                        <a:pt x="2369" y="183"/>
                        <a:pt x="2130" y="482"/>
                      </a:cubicBezTo>
                      <a:cubicBezTo>
                        <a:pt x="1920" y="841"/>
                        <a:pt x="1860" y="1291"/>
                        <a:pt x="1980" y="1710"/>
                      </a:cubicBezTo>
                      <a:lnTo>
                        <a:pt x="1980" y="1800"/>
                      </a:lnTo>
                      <a:cubicBezTo>
                        <a:pt x="2070" y="2189"/>
                        <a:pt x="2130" y="2608"/>
                        <a:pt x="2130" y="2997"/>
                      </a:cubicBezTo>
                      <a:cubicBezTo>
                        <a:pt x="1980" y="4405"/>
                        <a:pt x="273" y="5393"/>
                        <a:pt x="93" y="6800"/>
                      </a:cubicBezTo>
                      <a:cubicBezTo>
                        <a:pt x="1" y="7472"/>
                        <a:pt x="410" y="7947"/>
                        <a:pt x="989" y="7947"/>
                      </a:cubicBezTo>
                      <a:cubicBezTo>
                        <a:pt x="1158" y="7947"/>
                        <a:pt x="1341" y="7906"/>
                        <a:pt x="1531" y="7818"/>
                      </a:cubicBezTo>
                      <a:cubicBezTo>
                        <a:pt x="2369" y="7429"/>
                        <a:pt x="3267" y="5632"/>
                        <a:pt x="3806" y="4854"/>
                      </a:cubicBezTo>
                      <a:cubicBezTo>
                        <a:pt x="4076" y="4405"/>
                        <a:pt x="4525" y="4045"/>
                        <a:pt x="5034" y="3866"/>
                      </a:cubicBezTo>
                      <a:cubicBezTo>
                        <a:pt x="5244" y="3806"/>
                        <a:pt x="5483" y="3776"/>
                        <a:pt x="5723" y="3746"/>
                      </a:cubicBezTo>
                      <a:cubicBezTo>
                        <a:pt x="6352" y="3596"/>
                        <a:pt x="6861" y="3147"/>
                        <a:pt x="7040" y="2548"/>
                      </a:cubicBezTo>
                      <a:cubicBezTo>
                        <a:pt x="7430" y="1081"/>
                        <a:pt x="5693" y="752"/>
                        <a:pt x="4705" y="422"/>
                      </a:cubicBezTo>
                      <a:cubicBezTo>
                        <a:pt x="4194" y="252"/>
                        <a:pt x="3763" y="1"/>
                        <a:pt x="32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2" name="Google Shape;822;p39"/>
                <p:cNvSpPr/>
                <p:nvPr/>
              </p:nvSpPr>
              <p:spPr>
                <a:xfrm rot="719107">
                  <a:off x="6155176" y="1343371"/>
                  <a:ext cx="126256" cy="217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9042" extrusionOk="0">
                      <a:moveTo>
                        <a:pt x="3882" y="0"/>
                      </a:moveTo>
                      <a:cubicBezTo>
                        <a:pt x="3170" y="0"/>
                        <a:pt x="2359" y="520"/>
                        <a:pt x="1767" y="844"/>
                      </a:cubicBezTo>
                      <a:cubicBezTo>
                        <a:pt x="1258" y="1114"/>
                        <a:pt x="779" y="1234"/>
                        <a:pt x="390" y="1683"/>
                      </a:cubicBezTo>
                      <a:cubicBezTo>
                        <a:pt x="120" y="1982"/>
                        <a:pt x="0" y="2341"/>
                        <a:pt x="30" y="2731"/>
                      </a:cubicBezTo>
                      <a:cubicBezTo>
                        <a:pt x="150" y="3150"/>
                        <a:pt x="420" y="3509"/>
                        <a:pt x="809" y="3719"/>
                      </a:cubicBezTo>
                      <a:lnTo>
                        <a:pt x="899" y="3749"/>
                      </a:lnTo>
                      <a:cubicBezTo>
                        <a:pt x="1258" y="3928"/>
                        <a:pt x="1557" y="4198"/>
                        <a:pt x="1857" y="4497"/>
                      </a:cubicBezTo>
                      <a:cubicBezTo>
                        <a:pt x="2755" y="5575"/>
                        <a:pt x="2276" y="7492"/>
                        <a:pt x="3174" y="8600"/>
                      </a:cubicBezTo>
                      <a:cubicBezTo>
                        <a:pt x="3393" y="8895"/>
                        <a:pt x="3689" y="9042"/>
                        <a:pt x="3979" y="9042"/>
                      </a:cubicBezTo>
                      <a:cubicBezTo>
                        <a:pt x="4365" y="9042"/>
                        <a:pt x="4740" y="8783"/>
                        <a:pt x="4911" y="8270"/>
                      </a:cubicBezTo>
                      <a:cubicBezTo>
                        <a:pt x="5211" y="7372"/>
                        <a:pt x="4552" y="5515"/>
                        <a:pt x="4342" y="4587"/>
                      </a:cubicBezTo>
                      <a:cubicBezTo>
                        <a:pt x="4222" y="4048"/>
                        <a:pt x="4252" y="3479"/>
                        <a:pt x="4492" y="3000"/>
                      </a:cubicBezTo>
                      <a:cubicBezTo>
                        <a:pt x="4582" y="2791"/>
                        <a:pt x="4761" y="2611"/>
                        <a:pt x="4851" y="2431"/>
                      </a:cubicBezTo>
                      <a:cubicBezTo>
                        <a:pt x="5211" y="1892"/>
                        <a:pt x="5241" y="1204"/>
                        <a:pt x="4941" y="635"/>
                      </a:cubicBezTo>
                      <a:cubicBezTo>
                        <a:pt x="4659" y="168"/>
                        <a:pt x="4286" y="0"/>
                        <a:pt x="38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3" name="Google Shape;823;p39"/>
                <p:cNvSpPr/>
                <p:nvPr/>
              </p:nvSpPr>
              <p:spPr>
                <a:xfrm rot="719107">
                  <a:off x="6273233" y="2429727"/>
                  <a:ext cx="145023" cy="2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" h="8303" extrusionOk="0">
                      <a:moveTo>
                        <a:pt x="1015" y="0"/>
                      </a:moveTo>
                      <a:cubicBezTo>
                        <a:pt x="539" y="0"/>
                        <a:pt x="151" y="375"/>
                        <a:pt x="91" y="941"/>
                      </a:cubicBezTo>
                      <a:cubicBezTo>
                        <a:pt x="1" y="2378"/>
                        <a:pt x="1438" y="3695"/>
                        <a:pt x="1258" y="5103"/>
                      </a:cubicBezTo>
                      <a:cubicBezTo>
                        <a:pt x="1199" y="5492"/>
                        <a:pt x="1049" y="5881"/>
                        <a:pt x="869" y="6241"/>
                      </a:cubicBezTo>
                      <a:lnTo>
                        <a:pt x="839" y="6301"/>
                      </a:lnTo>
                      <a:cubicBezTo>
                        <a:pt x="630" y="6690"/>
                        <a:pt x="600" y="7139"/>
                        <a:pt x="719" y="7558"/>
                      </a:cubicBezTo>
                      <a:cubicBezTo>
                        <a:pt x="899" y="7888"/>
                        <a:pt x="1199" y="8157"/>
                        <a:pt x="1588" y="8217"/>
                      </a:cubicBezTo>
                      <a:cubicBezTo>
                        <a:pt x="1788" y="8280"/>
                        <a:pt x="1980" y="8303"/>
                        <a:pt x="2170" y="8303"/>
                      </a:cubicBezTo>
                      <a:cubicBezTo>
                        <a:pt x="2522" y="8303"/>
                        <a:pt x="2866" y="8226"/>
                        <a:pt x="3235" y="8187"/>
                      </a:cubicBezTo>
                      <a:cubicBezTo>
                        <a:pt x="4253" y="8067"/>
                        <a:pt x="6019" y="8127"/>
                        <a:pt x="5960" y="6630"/>
                      </a:cubicBezTo>
                      <a:cubicBezTo>
                        <a:pt x="5900" y="5971"/>
                        <a:pt x="5510" y="5432"/>
                        <a:pt x="4941" y="5163"/>
                      </a:cubicBezTo>
                      <a:cubicBezTo>
                        <a:pt x="4732" y="5073"/>
                        <a:pt x="4492" y="5013"/>
                        <a:pt x="4283" y="4893"/>
                      </a:cubicBezTo>
                      <a:cubicBezTo>
                        <a:pt x="3834" y="4624"/>
                        <a:pt x="3474" y="4175"/>
                        <a:pt x="3295" y="3636"/>
                      </a:cubicBezTo>
                      <a:cubicBezTo>
                        <a:pt x="2965" y="2767"/>
                        <a:pt x="2486" y="851"/>
                        <a:pt x="1738" y="282"/>
                      </a:cubicBezTo>
                      <a:cubicBezTo>
                        <a:pt x="1494" y="87"/>
                        <a:pt x="1244" y="0"/>
                        <a:pt x="10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 rot="719107">
                  <a:off x="5689400" y="2144379"/>
                  <a:ext cx="193853" cy="17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" h="7329" extrusionOk="0">
                      <a:moveTo>
                        <a:pt x="6882" y="1"/>
                      </a:moveTo>
                      <a:cubicBezTo>
                        <a:pt x="6797" y="1"/>
                        <a:pt x="6709" y="10"/>
                        <a:pt x="6618" y="29"/>
                      </a:cubicBezTo>
                      <a:cubicBezTo>
                        <a:pt x="5211" y="329"/>
                        <a:pt x="4372" y="2065"/>
                        <a:pt x="2965" y="2305"/>
                      </a:cubicBezTo>
                      <a:cubicBezTo>
                        <a:pt x="2816" y="2326"/>
                        <a:pt x="2672" y="2336"/>
                        <a:pt x="2529" y="2336"/>
                      </a:cubicBezTo>
                      <a:cubicBezTo>
                        <a:pt x="2270" y="2336"/>
                        <a:pt x="2019" y="2303"/>
                        <a:pt x="1767" y="2245"/>
                      </a:cubicBezTo>
                      <a:lnTo>
                        <a:pt x="1647" y="2245"/>
                      </a:lnTo>
                      <a:cubicBezTo>
                        <a:pt x="1540" y="2222"/>
                        <a:pt x="1431" y="2211"/>
                        <a:pt x="1322" y="2211"/>
                      </a:cubicBezTo>
                      <a:cubicBezTo>
                        <a:pt x="1005" y="2211"/>
                        <a:pt x="687" y="2306"/>
                        <a:pt x="420" y="2485"/>
                      </a:cubicBezTo>
                      <a:cubicBezTo>
                        <a:pt x="150" y="2754"/>
                        <a:pt x="0" y="3113"/>
                        <a:pt x="30" y="3503"/>
                      </a:cubicBezTo>
                      <a:cubicBezTo>
                        <a:pt x="30" y="4102"/>
                        <a:pt x="300" y="4521"/>
                        <a:pt x="539" y="5060"/>
                      </a:cubicBezTo>
                      <a:cubicBezTo>
                        <a:pt x="882" y="5904"/>
                        <a:pt x="1272" y="7329"/>
                        <a:pt x="2322" y="7329"/>
                      </a:cubicBezTo>
                      <a:cubicBezTo>
                        <a:pt x="2464" y="7329"/>
                        <a:pt x="2618" y="7303"/>
                        <a:pt x="2785" y="7246"/>
                      </a:cubicBezTo>
                      <a:cubicBezTo>
                        <a:pt x="3414" y="7036"/>
                        <a:pt x="3833" y="6497"/>
                        <a:pt x="3923" y="5868"/>
                      </a:cubicBezTo>
                      <a:cubicBezTo>
                        <a:pt x="3953" y="5629"/>
                        <a:pt x="3953" y="5389"/>
                        <a:pt x="3983" y="5179"/>
                      </a:cubicBezTo>
                      <a:cubicBezTo>
                        <a:pt x="4133" y="4640"/>
                        <a:pt x="4462" y="4191"/>
                        <a:pt x="4941" y="3862"/>
                      </a:cubicBezTo>
                      <a:cubicBezTo>
                        <a:pt x="5660" y="3293"/>
                        <a:pt x="7367" y="2275"/>
                        <a:pt x="7726" y="1407"/>
                      </a:cubicBezTo>
                      <a:cubicBezTo>
                        <a:pt x="8046" y="632"/>
                        <a:pt x="7581" y="1"/>
                        <a:pt x="6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 rot="719107">
                  <a:off x="6472458" y="2364262"/>
                  <a:ext cx="181784" cy="257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6" h="10684" extrusionOk="0">
                      <a:moveTo>
                        <a:pt x="963" y="0"/>
                      </a:moveTo>
                      <a:cubicBezTo>
                        <a:pt x="761" y="0"/>
                        <a:pt x="558" y="47"/>
                        <a:pt x="389" y="141"/>
                      </a:cubicBezTo>
                      <a:cubicBezTo>
                        <a:pt x="270" y="171"/>
                        <a:pt x="180" y="231"/>
                        <a:pt x="120" y="321"/>
                      </a:cubicBezTo>
                      <a:cubicBezTo>
                        <a:pt x="30" y="470"/>
                        <a:pt x="0" y="620"/>
                        <a:pt x="30" y="800"/>
                      </a:cubicBezTo>
                      <a:cubicBezTo>
                        <a:pt x="210" y="1878"/>
                        <a:pt x="809" y="2776"/>
                        <a:pt x="1378" y="3674"/>
                      </a:cubicBezTo>
                      <a:cubicBezTo>
                        <a:pt x="1976" y="4572"/>
                        <a:pt x="2276" y="5471"/>
                        <a:pt x="2755" y="6369"/>
                      </a:cubicBezTo>
                      <a:cubicBezTo>
                        <a:pt x="3024" y="6818"/>
                        <a:pt x="3144" y="7387"/>
                        <a:pt x="3084" y="7926"/>
                      </a:cubicBezTo>
                      <a:cubicBezTo>
                        <a:pt x="3024" y="8166"/>
                        <a:pt x="2935" y="8375"/>
                        <a:pt x="2875" y="8585"/>
                      </a:cubicBezTo>
                      <a:cubicBezTo>
                        <a:pt x="2695" y="9184"/>
                        <a:pt x="2845" y="9872"/>
                        <a:pt x="3294" y="10322"/>
                      </a:cubicBezTo>
                      <a:cubicBezTo>
                        <a:pt x="3582" y="10580"/>
                        <a:pt x="3867" y="10684"/>
                        <a:pt x="4143" y="10684"/>
                      </a:cubicBezTo>
                      <a:cubicBezTo>
                        <a:pt x="4957" y="10684"/>
                        <a:pt x="5699" y="9780"/>
                        <a:pt x="6258" y="9244"/>
                      </a:cubicBezTo>
                      <a:cubicBezTo>
                        <a:pt x="6678" y="8854"/>
                        <a:pt x="7127" y="8555"/>
                        <a:pt x="7366" y="8016"/>
                      </a:cubicBezTo>
                      <a:cubicBezTo>
                        <a:pt x="7546" y="7687"/>
                        <a:pt x="7546" y="7297"/>
                        <a:pt x="7426" y="6938"/>
                      </a:cubicBezTo>
                      <a:cubicBezTo>
                        <a:pt x="7187" y="6579"/>
                        <a:pt x="6827" y="6279"/>
                        <a:pt x="6408" y="6189"/>
                      </a:cubicBezTo>
                      <a:lnTo>
                        <a:pt x="6288" y="6159"/>
                      </a:lnTo>
                      <a:cubicBezTo>
                        <a:pt x="5899" y="6070"/>
                        <a:pt x="5510" y="5920"/>
                        <a:pt x="5180" y="5740"/>
                      </a:cubicBezTo>
                      <a:cubicBezTo>
                        <a:pt x="4252" y="5111"/>
                        <a:pt x="3054" y="2357"/>
                        <a:pt x="2785" y="1967"/>
                      </a:cubicBezTo>
                      <a:cubicBezTo>
                        <a:pt x="2426" y="1428"/>
                        <a:pt x="2096" y="919"/>
                        <a:pt x="1737" y="440"/>
                      </a:cubicBezTo>
                      <a:cubicBezTo>
                        <a:pt x="1617" y="261"/>
                        <a:pt x="1467" y="141"/>
                        <a:pt x="1318" y="51"/>
                      </a:cubicBezTo>
                      <a:cubicBezTo>
                        <a:pt x="1205" y="17"/>
                        <a:pt x="108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 rot="719107">
                  <a:off x="6719550" y="1671719"/>
                  <a:ext cx="251790" cy="210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2" h="8758" extrusionOk="0">
                      <a:moveTo>
                        <a:pt x="6260" y="0"/>
                      </a:moveTo>
                      <a:cubicBezTo>
                        <a:pt x="6004" y="0"/>
                        <a:pt x="5750" y="74"/>
                        <a:pt x="5540" y="220"/>
                      </a:cubicBezTo>
                      <a:cubicBezTo>
                        <a:pt x="5211" y="520"/>
                        <a:pt x="5031" y="939"/>
                        <a:pt x="5031" y="1388"/>
                      </a:cubicBezTo>
                      <a:lnTo>
                        <a:pt x="5031" y="1448"/>
                      </a:lnTo>
                      <a:cubicBezTo>
                        <a:pt x="5001" y="1867"/>
                        <a:pt x="4942" y="2257"/>
                        <a:pt x="4822" y="2646"/>
                      </a:cubicBezTo>
                      <a:cubicBezTo>
                        <a:pt x="4403" y="3664"/>
                        <a:pt x="1977" y="5401"/>
                        <a:pt x="1618" y="5760"/>
                      </a:cubicBezTo>
                      <a:cubicBezTo>
                        <a:pt x="1199" y="6209"/>
                        <a:pt x="750" y="6658"/>
                        <a:pt x="330" y="7107"/>
                      </a:cubicBezTo>
                      <a:cubicBezTo>
                        <a:pt x="211" y="7227"/>
                        <a:pt x="91" y="7407"/>
                        <a:pt x="31" y="7587"/>
                      </a:cubicBezTo>
                      <a:cubicBezTo>
                        <a:pt x="1" y="7916"/>
                        <a:pt x="91" y="8215"/>
                        <a:pt x="330" y="8485"/>
                      </a:cubicBezTo>
                      <a:cubicBezTo>
                        <a:pt x="360" y="8575"/>
                        <a:pt x="450" y="8664"/>
                        <a:pt x="540" y="8724"/>
                      </a:cubicBezTo>
                      <a:cubicBezTo>
                        <a:pt x="597" y="8747"/>
                        <a:pt x="659" y="8757"/>
                        <a:pt x="721" y="8757"/>
                      </a:cubicBezTo>
                      <a:cubicBezTo>
                        <a:pt x="823" y="8757"/>
                        <a:pt x="926" y="8731"/>
                        <a:pt x="1019" y="8694"/>
                      </a:cubicBezTo>
                      <a:cubicBezTo>
                        <a:pt x="2037" y="8305"/>
                        <a:pt x="2786" y="7527"/>
                        <a:pt x="3564" y="6778"/>
                      </a:cubicBezTo>
                      <a:cubicBezTo>
                        <a:pt x="4313" y="6029"/>
                        <a:pt x="5121" y="5550"/>
                        <a:pt x="5930" y="4892"/>
                      </a:cubicBezTo>
                      <a:cubicBezTo>
                        <a:pt x="6319" y="4532"/>
                        <a:pt x="6828" y="4293"/>
                        <a:pt x="7397" y="4263"/>
                      </a:cubicBezTo>
                      <a:cubicBezTo>
                        <a:pt x="7607" y="4263"/>
                        <a:pt x="7846" y="4323"/>
                        <a:pt x="8086" y="4353"/>
                      </a:cubicBezTo>
                      <a:cubicBezTo>
                        <a:pt x="8139" y="4358"/>
                        <a:pt x="8192" y="4360"/>
                        <a:pt x="8244" y="4360"/>
                      </a:cubicBezTo>
                      <a:cubicBezTo>
                        <a:pt x="8814" y="4360"/>
                        <a:pt x="9344" y="4068"/>
                        <a:pt x="9673" y="3574"/>
                      </a:cubicBezTo>
                      <a:cubicBezTo>
                        <a:pt x="10451" y="2287"/>
                        <a:pt x="8894" y="1478"/>
                        <a:pt x="8026" y="879"/>
                      </a:cubicBezTo>
                      <a:cubicBezTo>
                        <a:pt x="7547" y="550"/>
                        <a:pt x="7187" y="191"/>
                        <a:pt x="6588" y="41"/>
                      </a:cubicBezTo>
                      <a:cubicBezTo>
                        <a:pt x="6481" y="14"/>
                        <a:pt x="6370" y="0"/>
                        <a:pt x="62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 rot="719107">
                  <a:off x="6475604" y="1336680"/>
                  <a:ext cx="137097" cy="2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1" h="10923" extrusionOk="0">
                      <a:moveTo>
                        <a:pt x="4006" y="0"/>
                      </a:moveTo>
                      <a:cubicBezTo>
                        <a:pt x="3533" y="0"/>
                        <a:pt x="3037" y="78"/>
                        <a:pt x="2637" y="113"/>
                      </a:cubicBezTo>
                      <a:cubicBezTo>
                        <a:pt x="2068" y="172"/>
                        <a:pt x="1559" y="113"/>
                        <a:pt x="1020" y="382"/>
                      </a:cubicBezTo>
                      <a:cubicBezTo>
                        <a:pt x="660" y="532"/>
                        <a:pt x="421" y="831"/>
                        <a:pt x="301" y="1191"/>
                      </a:cubicBezTo>
                      <a:cubicBezTo>
                        <a:pt x="244" y="1621"/>
                        <a:pt x="351" y="2023"/>
                        <a:pt x="623" y="2372"/>
                      </a:cubicBezTo>
                      <a:lnTo>
                        <a:pt x="623" y="2372"/>
                      </a:lnTo>
                      <a:cubicBezTo>
                        <a:pt x="0" y="2677"/>
                        <a:pt x="273" y="9030"/>
                        <a:pt x="597" y="9030"/>
                      </a:cubicBezTo>
                      <a:cubicBezTo>
                        <a:pt x="661" y="9030"/>
                        <a:pt x="727" y="8780"/>
                        <a:pt x="789" y="8183"/>
                      </a:cubicBezTo>
                      <a:lnTo>
                        <a:pt x="789" y="8183"/>
                      </a:lnTo>
                      <a:cubicBezTo>
                        <a:pt x="736" y="8731"/>
                        <a:pt x="687" y="9261"/>
                        <a:pt x="660" y="9814"/>
                      </a:cubicBezTo>
                      <a:cubicBezTo>
                        <a:pt x="660" y="9994"/>
                        <a:pt x="660" y="10203"/>
                        <a:pt x="750" y="10383"/>
                      </a:cubicBezTo>
                      <a:cubicBezTo>
                        <a:pt x="930" y="10653"/>
                        <a:pt x="1199" y="10832"/>
                        <a:pt x="1529" y="10892"/>
                      </a:cubicBezTo>
                      <a:cubicBezTo>
                        <a:pt x="1648" y="10922"/>
                        <a:pt x="1738" y="10922"/>
                        <a:pt x="1858" y="10922"/>
                      </a:cubicBezTo>
                      <a:cubicBezTo>
                        <a:pt x="2008" y="10862"/>
                        <a:pt x="2158" y="10742"/>
                        <a:pt x="2217" y="10593"/>
                      </a:cubicBezTo>
                      <a:cubicBezTo>
                        <a:pt x="2756" y="9635"/>
                        <a:pt x="2846" y="8557"/>
                        <a:pt x="2966" y="7509"/>
                      </a:cubicBezTo>
                      <a:cubicBezTo>
                        <a:pt x="3086" y="6461"/>
                        <a:pt x="3385" y="5562"/>
                        <a:pt x="3595" y="4544"/>
                      </a:cubicBezTo>
                      <a:cubicBezTo>
                        <a:pt x="3655" y="4005"/>
                        <a:pt x="3894" y="3496"/>
                        <a:pt x="4313" y="3137"/>
                      </a:cubicBezTo>
                      <a:cubicBezTo>
                        <a:pt x="4493" y="2987"/>
                        <a:pt x="4673" y="2897"/>
                        <a:pt x="4882" y="2748"/>
                      </a:cubicBezTo>
                      <a:cubicBezTo>
                        <a:pt x="5421" y="2388"/>
                        <a:pt x="5691" y="1759"/>
                        <a:pt x="5631" y="1131"/>
                      </a:cubicBezTo>
                      <a:cubicBezTo>
                        <a:pt x="5483" y="205"/>
                        <a:pt x="4774" y="0"/>
                        <a:pt x="4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8" name="Google Shape;828;p39"/>
                <p:cNvSpPr/>
                <p:nvPr/>
              </p:nvSpPr>
              <p:spPr>
                <a:xfrm rot="719107">
                  <a:off x="5742075" y="1500586"/>
                  <a:ext cx="1169311" cy="104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9" h="43561" extrusionOk="0">
                      <a:moveTo>
                        <a:pt x="23266" y="1"/>
                      </a:moveTo>
                      <a:cubicBezTo>
                        <a:pt x="22290" y="1"/>
                        <a:pt x="21301" y="67"/>
                        <a:pt x="20302" y="203"/>
                      </a:cubicBezTo>
                      <a:cubicBezTo>
                        <a:pt x="19733" y="293"/>
                        <a:pt x="19194" y="383"/>
                        <a:pt x="18625" y="502"/>
                      </a:cubicBezTo>
                      <a:cubicBezTo>
                        <a:pt x="14673" y="1311"/>
                        <a:pt x="10810" y="2868"/>
                        <a:pt x="7696" y="5443"/>
                      </a:cubicBezTo>
                      <a:cubicBezTo>
                        <a:pt x="629" y="11252"/>
                        <a:pt x="1" y="21732"/>
                        <a:pt x="2666" y="29937"/>
                      </a:cubicBezTo>
                      <a:cubicBezTo>
                        <a:pt x="5450" y="38530"/>
                        <a:pt x="13296" y="43561"/>
                        <a:pt x="22219" y="43561"/>
                      </a:cubicBezTo>
                      <a:cubicBezTo>
                        <a:pt x="36771" y="43531"/>
                        <a:pt x="48539" y="32602"/>
                        <a:pt x="45006" y="17810"/>
                      </a:cubicBezTo>
                      <a:cubicBezTo>
                        <a:pt x="42569" y="7516"/>
                        <a:pt x="33675" y="1"/>
                        <a:pt x="232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29" name="Google Shape;829;p39"/>
                <p:cNvSpPr/>
                <p:nvPr/>
              </p:nvSpPr>
              <p:spPr>
                <a:xfrm rot="719107">
                  <a:off x="6458011" y="1850975"/>
                  <a:ext cx="281349" cy="277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9" h="11505" extrusionOk="0">
                      <a:moveTo>
                        <a:pt x="5287" y="1"/>
                      </a:moveTo>
                      <a:cubicBezTo>
                        <a:pt x="4829" y="1"/>
                        <a:pt x="4371" y="61"/>
                        <a:pt x="3923" y="187"/>
                      </a:cubicBezTo>
                      <a:cubicBezTo>
                        <a:pt x="1618" y="816"/>
                        <a:pt x="1" y="3211"/>
                        <a:pt x="60" y="5607"/>
                      </a:cubicBezTo>
                      <a:cubicBezTo>
                        <a:pt x="210" y="8062"/>
                        <a:pt x="1767" y="10188"/>
                        <a:pt x="4013" y="11116"/>
                      </a:cubicBezTo>
                      <a:cubicBezTo>
                        <a:pt x="4656" y="11382"/>
                        <a:pt x="5394" y="11505"/>
                        <a:pt x="6148" y="11505"/>
                      </a:cubicBezTo>
                      <a:cubicBezTo>
                        <a:pt x="7431" y="11505"/>
                        <a:pt x="8763" y="11151"/>
                        <a:pt x="9762" y="10547"/>
                      </a:cubicBezTo>
                      <a:cubicBezTo>
                        <a:pt x="10601" y="10008"/>
                        <a:pt x="11199" y="9349"/>
                        <a:pt x="11349" y="8331"/>
                      </a:cubicBezTo>
                      <a:cubicBezTo>
                        <a:pt x="11678" y="6175"/>
                        <a:pt x="11199" y="3840"/>
                        <a:pt x="9822" y="2163"/>
                      </a:cubicBezTo>
                      <a:cubicBezTo>
                        <a:pt x="8711" y="839"/>
                        <a:pt x="7003" y="1"/>
                        <a:pt x="52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0" name="Google Shape;830;p39"/>
                <p:cNvSpPr/>
                <p:nvPr/>
              </p:nvSpPr>
              <p:spPr>
                <a:xfrm rot="719107">
                  <a:off x="6384657" y="1676586"/>
                  <a:ext cx="161621" cy="15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6561" extrusionOk="0">
                      <a:moveTo>
                        <a:pt x="3060" y="0"/>
                      </a:moveTo>
                      <a:cubicBezTo>
                        <a:pt x="2788" y="0"/>
                        <a:pt x="2515" y="35"/>
                        <a:pt x="2247" y="107"/>
                      </a:cubicBezTo>
                      <a:cubicBezTo>
                        <a:pt x="899" y="526"/>
                        <a:pt x="1" y="1784"/>
                        <a:pt x="31" y="3191"/>
                      </a:cubicBezTo>
                      <a:cubicBezTo>
                        <a:pt x="121" y="4599"/>
                        <a:pt x="989" y="5796"/>
                        <a:pt x="2277" y="6335"/>
                      </a:cubicBezTo>
                      <a:cubicBezTo>
                        <a:pt x="2693" y="6486"/>
                        <a:pt x="3128" y="6560"/>
                        <a:pt x="3562" y="6560"/>
                      </a:cubicBezTo>
                      <a:cubicBezTo>
                        <a:pt x="4250" y="6560"/>
                        <a:pt x="4934" y="6373"/>
                        <a:pt x="5540" y="6006"/>
                      </a:cubicBezTo>
                      <a:cubicBezTo>
                        <a:pt x="6020" y="5766"/>
                        <a:pt x="6379" y="5287"/>
                        <a:pt x="6499" y="4748"/>
                      </a:cubicBezTo>
                      <a:cubicBezTo>
                        <a:pt x="6708" y="3491"/>
                        <a:pt x="6379" y="2203"/>
                        <a:pt x="5600" y="1215"/>
                      </a:cubicBezTo>
                      <a:cubicBezTo>
                        <a:pt x="4969" y="443"/>
                        <a:pt x="4027" y="0"/>
                        <a:pt x="30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1" name="Google Shape;831;p39"/>
                <p:cNvSpPr/>
                <p:nvPr/>
              </p:nvSpPr>
              <p:spPr>
                <a:xfrm rot="719107">
                  <a:off x="6525841" y="2192065"/>
                  <a:ext cx="69982" cy="66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9" extrusionOk="0">
                      <a:moveTo>
                        <a:pt x="1430" y="1"/>
                      </a:moveTo>
                      <a:cubicBezTo>
                        <a:pt x="1304" y="1"/>
                        <a:pt x="1175" y="16"/>
                        <a:pt x="1048" y="48"/>
                      </a:cubicBezTo>
                      <a:cubicBezTo>
                        <a:pt x="390" y="288"/>
                        <a:pt x="90" y="1126"/>
                        <a:pt x="60" y="1755"/>
                      </a:cubicBezTo>
                      <a:cubicBezTo>
                        <a:pt x="0" y="2024"/>
                        <a:pt x="60" y="2294"/>
                        <a:pt x="240" y="2503"/>
                      </a:cubicBezTo>
                      <a:cubicBezTo>
                        <a:pt x="397" y="2660"/>
                        <a:pt x="645" y="2749"/>
                        <a:pt x="885" y="2749"/>
                      </a:cubicBezTo>
                      <a:cubicBezTo>
                        <a:pt x="920" y="2749"/>
                        <a:pt x="954" y="2747"/>
                        <a:pt x="988" y="2743"/>
                      </a:cubicBezTo>
                      <a:cubicBezTo>
                        <a:pt x="1468" y="2683"/>
                        <a:pt x="1917" y="2473"/>
                        <a:pt x="2276" y="2114"/>
                      </a:cubicBezTo>
                      <a:cubicBezTo>
                        <a:pt x="2605" y="1725"/>
                        <a:pt x="2905" y="1066"/>
                        <a:pt x="2605" y="617"/>
                      </a:cubicBezTo>
                      <a:cubicBezTo>
                        <a:pt x="2346" y="216"/>
                        <a:pt x="1900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2" name="Google Shape;832;p39"/>
                <p:cNvSpPr/>
                <p:nvPr/>
              </p:nvSpPr>
              <p:spPr>
                <a:xfrm rot="719107">
                  <a:off x="6142869" y="1849424"/>
                  <a:ext cx="69982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5" h="2744" extrusionOk="0">
                      <a:moveTo>
                        <a:pt x="1438" y="0"/>
                      </a:moveTo>
                      <a:cubicBezTo>
                        <a:pt x="1308" y="0"/>
                        <a:pt x="1176" y="20"/>
                        <a:pt x="1048" y="60"/>
                      </a:cubicBezTo>
                      <a:cubicBezTo>
                        <a:pt x="390" y="300"/>
                        <a:pt x="90" y="1108"/>
                        <a:pt x="30" y="1767"/>
                      </a:cubicBezTo>
                      <a:cubicBezTo>
                        <a:pt x="0" y="2036"/>
                        <a:pt x="60" y="2306"/>
                        <a:pt x="210" y="2515"/>
                      </a:cubicBezTo>
                      <a:cubicBezTo>
                        <a:pt x="376" y="2658"/>
                        <a:pt x="579" y="2744"/>
                        <a:pt x="790" y="2744"/>
                      </a:cubicBezTo>
                      <a:cubicBezTo>
                        <a:pt x="846" y="2744"/>
                        <a:pt x="902" y="2738"/>
                        <a:pt x="958" y="2725"/>
                      </a:cubicBezTo>
                      <a:cubicBezTo>
                        <a:pt x="1468" y="2695"/>
                        <a:pt x="1917" y="2486"/>
                        <a:pt x="2246" y="2096"/>
                      </a:cubicBezTo>
                      <a:cubicBezTo>
                        <a:pt x="2605" y="1737"/>
                        <a:pt x="2905" y="1078"/>
                        <a:pt x="2605" y="599"/>
                      </a:cubicBezTo>
                      <a:cubicBezTo>
                        <a:pt x="2327" y="228"/>
                        <a:pt x="1887" y="0"/>
                        <a:pt x="14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3" name="Google Shape;833;p39"/>
                <p:cNvSpPr/>
                <p:nvPr/>
              </p:nvSpPr>
              <p:spPr>
                <a:xfrm rot="719107">
                  <a:off x="6277603" y="1910776"/>
                  <a:ext cx="136254" cy="132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" h="5519" extrusionOk="0">
                      <a:moveTo>
                        <a:pt x="2858" y="1"/>
                      </a:moveTo>
                      <a:cubicBezTo>
                        <a:pt x="2689" y="1"/>
                        <a:pt x="2514" y="21"/>
                        <a:pt x="2336" y="64"/>
                      </a:cubicBezTo>
                      <a:cubicBezTo>
                        <a:pt x="1528" y="244"/>
                        <a:pt x="869" y="843"/>
                        <a:pt x="599" y="1621"/>
                      </a:cubicBezTo>
                      <a:cubicBezTo>
                        <a:pt x="0" y="3418"/>
                        <a:pt x="1198" y="5304"/>
                        <a:pt x="3085" y="5514"/>
                      </a:cubicBezTo>
                      <a:cubicBezTo>
                        <a:pt x="3135" y="5517"/>
                        <a:pt x="3184" y="5519"/>
                        <a:pt x="3233" y="5519"/>
                      </a:cubicBezTo>
                      <a:cubicBezTo>
                        <a:pt x="4573" y="5519"/>
                        <a:pt x="5656" y="4357"/>
                        <a:pt x="5540" y="3029"/>
                      </a:cubicBezTo>
                      <a:cubicBezTo>
                        <a:pt x="5433" y="1551"/>
                        <a:pt x="4337" y="1"/>
                        <a:pt x="2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4" name="Google Shape;834;p39"/>
                <p:cNvSpPr/>
                <p:nvPr/>
              </p:nvSpPr>
              <p:spPr>
                <a:xfrm rot="719107">
                  <a:off x="6085507" y="1609969"/>
                  <a:ext cx="124811" cy="125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1" h="5211" extrusionOk="0">
                      <a:moveTo>
                        <a:pt x="2990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8" y="928"/>
                        <a:pt x="689" y="1677"/>
                      </a:cubicBezTo>
                      <a:cubicBezTo>
                        <a:pt x="0" y="3384"/>
                        <a:pt x="1048" y="5180"/>
                        <a:pt x="2755" y="5210"/>
                      </a:cubicBezTo>
                      <a:cubicBezTo>
                        <a:pt x="4072" y="5210"/>
                        <a:pt x="5150" y="4013"/>
                        <a:pt x="5180" y="2695"/>
                      </a:cubicBezTo>
                      <a:cubicBezTo>
                        <a:pt x="5180" y="1336"/>
                        <a:pt x="4291" y="1"/>
                        <a:pt x="29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5" name="Google Shape;835;p39"/>
                <p:cNvSpPr/>
                <p:nvPr/>
              </p:nvSpPr>
              <p:spPr>
                <a:xfrm rot="719107">
                  <a:off x="6106625" y="2351042"/>
                  <a:ext cx="124088" cy="125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1" h="5212" extrusionOk="0">
                      <a:moveTo>
                        <a:pt x="2989" y="1"/>
                      </a:moveTo>
                      <a:cubicBezTo>
                        <a:pt x="2800" y="1"/>
                        <a:pt x="2602" y="29"/>
                        <a:pt x="2396" y="90"/>
                      </a:cubicBezTo>
                      <a:cubicBezTo>
                        <a:pt x="1617" y="330"/>
                        <a:pt x="989" y="929"/>
                        <a:pt x="689" y="1677"/>
                      </a:cubicBezTo>
                      <a:cubicBezTo>
                        <a:pt x="0" y="3384"/>
                        <a:pt x="1019" y="5181"/>
                        <a:pt x="2725" y="5211"/>
                      </a:cubicBezTo>
                      <a:cubicBezTo>
                        <a:pt x="2741" y="5211"/>
                        <a:pt x="2757" y="5211"/>
                        <a:pt x="2772" y="5211"/>
                      </a:cubicBezTo>
                      <a:cubicBezTo>
                        <a:pt x="4098" y="5211"/>
                        <a:pt x="5151" y="3968"/>
                        <a:pt x="5151" y="2695"/>
                      </a:cubicBezTo>
                      <a:cubicBezTo>
                        <a:pt x="5151" y="1337"/>
                        <a:pt x="4284" y="1"/>
                        <a:pt x="29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6" name="Google Shape;836;p39"/>
                <p:cNvSpPr/>
                <p:nvPr/>
              </p:nvSpPr>
              <p:spPr>
                <a:xfrm rot="719107">
                  <a:off x="6254021" y="2194075"/>
                  <a:ext cx="222906" cy="208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3" h="8657" extrusionOk="0">
                      <a:moveTo>
                        <a:pt x="4770" y="1"/>
                      </a:moveTo>
                      <a:cubicBezTo>
                        <a:pt x="4397" y="1"/>
                        <a:pt x="4023" y="38"/>
                        <a:pt x="3653" y="114"/>
                      </a:cubicBezTo>
                      <a:cubicBezTo>
                        <a:pt x="3174" y="174"/>
                        <a:pt x="2695" y="293"/>
                        <a:pt x="2246" y="503"/>
                      </a:cubicBezTo>
                      <a:cubicBezTo>
                        <a:pt x="1288" y="982"/>
                        <a:pt x="689" y="2000"/>
                        <a:pt x="390" y="3048"/>
                      </a:cubicBezTo>
                      <a:cubicBezTo>
                        <a:pt x="0" y="4216"/>
                        <a:pt x="90" y="5504"/>
                        <a:pt x="629" y="6641"/>
                      </a:cubicBezTo>
                      <a:cubicBezTo>
                        <a:pt x="1369" y="8065"/>
                        <a:pt x="2590" y="8656"/>
                        <a:pt x="3876" y="8656"/>
                      </a:cubicBezTo>
                      <a:cubicBezTo>
                        <a:pt x="5296" y="8656"/>
                        <a:pt x="6795" y="7936"/>
                        <a:pt x="7816" y="6821"/>
                      </a:cubicBezTo>
                      <a:cubicBezTo>
                        <a:pt x="8834" y="5773"/>
                        <a:pt x="9253" y="4276"/>
                        <a:pt x="8923" y="2869"/>
                      </a:cubicBezTo>
                      <a:cubicBezTo>
                        <a:pt x="8654" y="1701"/>
                        <a:pt x="7816" y="773"/>
                        <a:pt x="6708" y="323"/>
                      </a:cubicBezTo>
                      <a:cubicBezTo>
                        <a:pt x="6078" y="114"/>
                        <a:pt x="5425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7" name="Google Shape;837;p39"/>
                <p:cNvSpPr/>
                <p:nvPr/>
              </p:nvSpPr>
              <p:spPr>
                <a:xfrm rot="719107">
                  <a:off x="5875885" y="1755103"/>
                  <a:ext cx="222183" cy="208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3" h="8658" extrusionOk="0">
                      <a:moveTo>
                        <a:pt x="4849" y="1"/>
                      </a:moveTo>
                      <a:cubicBezTo>
                        <a:pt x="4450" y="1"/>
                        <a:pt x="4049" y="42"/>
                        <a:pt x="3653" y="123"/>
                      </a:cubicBezTo>
                      <a:cubicBezTo>
                        <a:pt x="3174" y="153"/>
                        <a:pt x="2695" y="273"/>
                        <a:pt x="2216" y="483"/>
                      </a:cubicBezTo>
                      <a:cubicBezTo>
                        <a:pt x="1258" y="962"/>
                        <a:pt x="659" y="1980"/>
                        <a:pt x="360" y="3028"/>
                      </a:cubicBezTo>
                      <a:cubicBezTo>
                        <a:pt x="0" y="4225"/>
                        <a:pt x="60" y="5513"/>
                        <a:pt x="599" y="6621"/>
                      </a:cubicBezTo>
                      <a:cubicBezTo>
                        <a:pt x="1340" y="8060"/>
                        <a:pt x="2568" y="8658"/>
                        <a:pt x="3859" y="8658"/>
                      </a:cubicBezTo>
                      <a:cubicBezTo>
                        <a:pt x="5282" y="8658"/>
                        <a:pt x="6781" y="7931"/>
                        <a:pt x="7786" y="6801"/>
                      </a:cubicBezTo>
                      <a:cubicBezTo>
                        <a:pt x="8804" y="5753"/>
                        <a:pt x="9223" y="4285"/>
                        <a:pt x="8923" y="2848"/>
                      </a:cubicBezTo>
                      <a:cubicBezTo>
                        <a:pt x="8624" y="1710"/>
                        <a:pt x="7816" y="752"/>
                        <a:pt x="6708" y="303"/>
                      </a:cubicBezTo>
                      <a:cubicBezTo>
                        <a:pt x="6104" y="102"/>
                        <a:pt x="5478" y="1"/>
                        <a:pt x="48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8" name="Google Shape;838;p39"/>
                <p:cNvSpPr/>
                <p:nvPr/>
              </p:nvSpPr>
              <p:spPr>
                <a:xfrm rot="719107">
                  <a:off x="6371245" y="1962975"/>
                  <a:ext cx="156538" cy="16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798" extrusionOk="0">
                      <a:moveTo>
                        <a:pt x="1131" y="1"/>
                      </a:moveTo>
                      <a:cubicBezTo>
                        <a:pt x="508" y="1"/>
                        <a:pt x="1" y="405"/>
                        <a:pt x="505" y="1069"/>
                      </a:cubicBezTo>
                      <a:lnTo>
                        <a:pt x="4488" y="6429"/>
                      </a:lnTo>
                      <a:cubicBezTo>
                        <a:pt x="4548" y="6489"/>
                        <a:pt x="4637" y="6579"/>
                        <a:pt x="4727" y="6638"/>
                      </a:cubicBezTo>
                      <a:cubicBezTo>
                        <a:pt x="4896" y="6749"/>
                        <a:pt x="5070" y="6797"/>
                        <a:pt x="5238" y="6797"/>
                      </a:cubicBezTo>
                      <a:cubicBezTo>
                        <a:pt x="5930" y="6797"/>
                        <a:pt x="6497" y="5966"/>
                        <a:pt x="6015" y="5291"/>
                      </a:cubicBezTo>
                      <a:lnTo>
                        <a:pt x="4338" y="3075"/>
                      </a:lnTo>
                      <a:cubicBezTo>
                        <a:pt x="3619" y="2087"/>
                        <a:pt x="2691" y="231"/>
                        <a:pt x="1374" y="21"/>
                      </a:cubicBezTo>
                      <a:cubicBezTo>
                        <a:pt x="1292" y="7"/>
                        <a:pt x="1210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39" name="Google Shape;839;p39"/>
                <p:cNvSpPr/>
                <p:nvPr/>
              </p:nvSpPr>
              <p:spPr>
                <a:xfrm rot="719107">
                  <a:off x="6358762" y="1980598"/>
                  <a:ext cx="180363" cy="12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" h="5380" extrusionOk="0">
                      <a:moveTo>
                        <a:pt x="6160" y="0"/>
                      </a:moveTo>
                      <a:cubicBezTo>
                        <a:pt x="4999" y="0"/>
                        <a:pt x="3886" y="1173"/>
                        <a:pt x="2995" y="1830"/>
                      </a:cubicBezTo>
                      <a:lnTo>
                        <a:pt x="509" y="3687"/>
                      </a:lnTo>
                      <a:cubicBezTo>
                        <a:pt x="0" y="4076"/>
                        <a:pt x="30" y="4854"/>
                        <a:pt x="569" y="5214"/>
                      </a:cubicBezTo>
                      <a:cubicBezTo>
                        <a:pt x="724" y="5326"/>
                        <a:pt x="898" y="5379"/>
                        <a:pt x="1073" y="5379"/>
                      </a:cubicBezTo>
                      <a:cubicBezTo>
                        <a:pt x="1272" y="5379"/>
                        <a:pt x="1472" y="5311"/>
                        <a:pt x="1647" y="5184"/>
                      </a:cubicBezTo>
                      <a:lnTo>
                        <a:pt x="7007" y="1171"/>
                      </a:lnTo>
                      <a:cubicBezTo>
                        <a:pt x="7306" y="962"/>
                        <a:pt x="7486" y="543"/>
                        <a:pt x="7127" y="303"/>
                      </a:cubicBezTo>
                      <a:cubicBezTo>
                        <a:pt x="6803" y="90"/>
                        <a:pt x="6480" y="0"/>
                        <a:pt x="61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0" name="Google Shape;840;p39"/>
                <p:cNvSpPr/>
                <p:nvPr/>
              </p:nvSpPr>
              <p:spPr>
                <a:xfrm rot="719107">
                  <a:off x="6046085" y="1847947"/>
                  <a:ext cx="149262" cy="16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6" h="6747" extrusionOk="0">
                      <a:moveTo>
                        <a:pt x="569" y="0"/>
                      </a:moveTo>
                      <a:cubicBezTo>
                        <a:pt x="299" y="0"/>
                        <a:pt x="30" y="90"/>
                        <a:pt x="0" y="390"/>
                      </a:cubicBezTo>
                      <a:cubicBezTo>
                        <a:pt x="0" y="599"/>
                        <a:pt x="60" y="839"/>
                        <a:pt x="210" y="1019"/>
                      </a:cubicBezTo>
                      <a:lnTo>
                        <a:pt x="4192" y="6378"/>
                      </a:lnTo>
                      <a:cubicBezTo>
                        <a:pt x="4252" y="6468"/>
                        <a:pt x="4342" y="6528"/>
                        <a:pt x="4432" y="6588"/>
                      </a:cubicBezTo>
                      <a:cubicBezTo>
                        <a:pt x="4600" y="6699"/>
                        <a:pt x="4775" y="6747"/>
                        <a:pt x="4942" y="6747"/>
                      </a:cubicBezTo>
                      <a:cubicBezTo>
                        <a:pt x="5634" y="6747"/>
                        <a:pt x="6196" y="5916"/>
                        <a:pt x="5689" y="5241"/>
                      </a:cubicBezTo>
                      <a:lnTo>
                        <a:pt x="5180" y="4582"/>
                      </a:lnTo>
                      <a:lnTo>
                        <a:pt x="3503" y="2336"/>
                      </a:lnTo>
                      <a:lnTo>
                        <a:pt x="2635" y="1138"/>
                      </a:lnTo>
                      <a:cubicBezTo>
                        <a:pt x="2336" y="749"/>
                        <a:pt x="2126" y="300"/>
                        <a:pt x="1647" y="180"/>
                      </a:cubicBezTo>
                      <a:cubicBezTo>
                        <a:pt x="1407" y="90"/>
                        <a:pt x="1168" y="60"/>
                        <a:pt x="928" y="30"/>
                      </a:cubicBezTo>
                      <a:cubicBezTo>
                        <a:pt x="809" y="0"/>
                        <a:pt x="6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1" name="Google Shape;841;p39"/>
                <p:cNvSpPr/>
                <p:nvPr/>
              </p:nvSpPr>
              <p:spPr>
                <a:xfrm rot="719107">
                  <a:off x="6026102" y="1862124"/>
                  <a:ext cx="191179" cy="13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6" h="5487" extrusionOk="0">
                      <a:moveTo>
                        <a:pt x="6246" y="1"/>
                      </a:moveTo>
                      <a:cubicBezTo>
                        <a:pt x="5026" y="1"/>
                        <a:pt x="3806" y="1335"/>
                        <a:pt x="2935" y="1995"/>
                      </a:cubicBezTo>
                      <a:lnTo>
                        <a:pt x="540" y="3791"/>
                      </a:lnTo>
                      <a:cubicBezTo>
                        <a:pt x="1" y="4180"/>
                        <a:pt x="31" y="4959"/>
                        <a:pt x="570" y="5318"/>
                      </a:cubicBezTo>
                      <a:cubicBezTo>
                        <a:pt x="729" y="5434"/>
                        <a:pt x="916" y="5487"/>
                        <a:pt x="1101" y="5487"/>
                      </a:cubicBezTo>
                      <a:cubicBezTo>
                        <a:pt x="1298" y="5487"/>
                        <a:pt x="1493" y="5427"/>
                        <a:pt x="1648" y="5318"/>
                      </a:cubicBezTo>
                      <a:lnTo>
                        <a:pt x="4522" y="3162"/>
                      </a:lnTo>
                      <a:lnTo>
                        <a:pt x="6409" y="1755"/>
                      </a:lnTo>
                      <a:cubicBezTo>
                        <a:pt x="6918" y="1366"/>
                        <a:pt x="7936" y="468"/>
                        <a:pt x="6738" y="78"/>
                      </a:cubicBezTo>
                      <a:cubicBezTo>
                        <a:pt x="6574" y="25"/>
                        <a:pt x="6410" y="1"/>
                        <a:pt x="62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2" name="Google Shape;842;p39"/>
                <p:cNvSpPr/>
                <p:nvPr/>
              </p:nvSpPr>
              <p:spPr>
                <a:xfrm rot="719107">
                  <a:off x="6117390" y="2097016"/>
                  <a:ext cx="270966" cy="64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8" h="2660" extrusionOk="0">
                      <a:moveTo>
                        <a:pt x="1602" y="0"/>
                      </a:moveTo>
                      <a:cubicBezTo>
                        <a:pt x="908" y="0"/>
                        <a:pt x="233" y="322"/>
                        <a:pt x="48" y="1042"/>
                      </a:cubicBezTo>
                      <a:cubicBezTo>
                        <a:pt x="0" y="1234"/>
                        <a:pt x="144" y="1368"/>
                        <a:pt x="296" y="1368"/>
                      </a:cubicBezTo>
                      <a:cubicBezTo>
                        <a:pt x="333" y="1368"/>
                        <a:pt x="372" y="1360"/>
                        <a:pt x="408" y="1342"/>
                      </a:cubicBezTo>
                      <a:lnTo>
                        <a:pt x="408" y="1372"/>
                      </a:lnTo>
                      <a:cubicBezTo>
                        <a:pt x="707" y="1192"/>
                        <a:pt x="1066" y="1072"/>
                        <a:pt x="1426" y="1072"/>
                      </a:cubicBezTo>
                      <a:cubicBezTo>
                        <a:pt x="1785" y="1072"/>
                        <a:pt x="2114" y="1222"/>
                        <a:pt x="2354" y="1492"/>
                      </a:cubicBezTo>
                      <a:cubicBezTo>
                        <a:pt x="2683" y="1881"/>
                        <a:pt x="3132" y="2150"/>
                        <a:pt x="3642" y="2270"/>
                      </a:cubicBezTo>
                      <a:cubicBezTo>
                        <a:pt x="3702" y="2277"/>
                        <a:pt x="3763" y="2280"/>
                        <a:pt x="3824" y="2280"/>
                      </a:cubicBezTo>
                      <a:cubicBezTo>
                        <a:pt x="4306" y="2280"/>
                        <a:pt x="4790" y="2073"/>
                        <a:pt x="5109" y="1701"/>
                      </a:cubicBezTo>
                      <a:cubicBezTo>
                        <a:pt x="5258" y="1551"/>
                        <a:pt x="5408" y="1402"/>
                        <a:pt x="5588" y="1282"/>
                      </a:cubicBezTo>
                      <a:cubicBezTo>
                        <a:pt x="5648" y="1252"/>
                        <a:pt x="5678" y="1252"/>
                        <a:pt x="5738" y="1252"/>
                      </a:cubicBezTo>
                      <a:lnTo>
                        <a:pt x="5784" y="1252"/>
                      </a:lnTo>
                      <a:cubicBezTo>
                        <a:pt x="5792" y="1260"/>
                        <a:pt x="5810" y="1273"/>
                        <a:pt x="5814" y="1273"/>
                      </a:cubicBezTo>
                      <a:cubicBezTo>
                        <a:pt x="5814" y="1273"/>
                        <a:pt x="5814" y="1273"/>
                        <a:pt x="5814" y="1273"/>
                      </a:cubicBezTo>
                      <a:lnTo>
                        <a:pt x="5814" y="1273"/>
                      </a:lnTo>
                      <a:cubicBezTo>
                        <a:pt x="5958" y="1459"/>
                        <a:pt x="6104" y="1800"/>
                        <a:pt x="6277" y="2031"/>
                      </a:cubicBezTo>
                      <a:cubicBezTo>
                        <a:pt x="6591" y="2465"/>
                        <a:pt x="7025" y="2659"/>
                        <a:pt x="7467" y="2659"/>
                      </a:cubicBezTo>
                      <a:cubicBezTo>
                        <a:pt x="7908" y="2659"/>
                        <a:pt x="8358" y="2465"/>
                        <a:pt x="8702" y="2120"/>
                      </a:cubicBezTo>
                      <a:cubicBezTo>
                        <a:pt x="8973" y="1849"/>
                        <a:pt x="9196" y="1479"/>
                        <a:pt x="9569" y="1479"/>
                      </a:cubicBezTo>
                      <a:cubicBezTo>
                        <a:pt x="9608" y="1479"/>
                        <a:pt x="9648" y="1483"/>
                        <a:pt x="9690" y="1492"/>
                      </a:cubicBezTo>
                      <a:cubicBezTo>
                        <a:pt x="10229" y="1611"/>
                        <a:pt x="10259" y="2450"/>
                        <a:pt x="10828" y="2540"/>
                      </a:cubicBezTo>
                      <a:cubicBezTo>
                        <a:pt x="10865" y="2552"/>
                        <a:pt x="10902" y="2558"/>
                        <a:pt x="10936" y="2558"/>
                      </a:cubicBezTo>
                      <a:cubicBezTo>
                        <a:pt x="11066" y="2558"/>
                        <a:pt x="11170" y="2472"/>
                        <a:pt x="11217" y="2330"/>
                      </a:cubicBezTo>
                      <a:cubicBezTo>
                        <a:pt x="11247" y="2061"/>
                        <a:pt x="11187" y="1791"/>
                        <a:pt x="11008" y="1581"/>
                      </a:cubicBezTo>
                      <a:cubicBezTo>
                        <a:pt x="10858" y="1312"/>
                        <a:pt x="10678" y="1102"/>
                        <a:pt x="10469" y="923"/>
                      </a:cubicBezTo>
                      <a:cubicBezTo>
                        <a:pt x="10191" y="700"/>
                        <a:pt x="9855" y="593"/>
                        <a:pt x="9519" y="593"/>
                      </a:cubicBezTo>
                      <a:cubicBezTo>
                        <a:pt x="9312" y="593"/>
                        <a:pt x="9105" y="633"/>
                        <a:pt x="8912" y="713"/>
                      </a:cubicBezTo>
                      <a:cubicBezTo>
                        <a:pt x="8492" y="923"/>
                        <a:pt x="8283" y="1342"/>
                        <a:pt x="7923" y="1581"/>
                      </a:cubicBezTo>
                      <a:cubicBezTo>
                        <a:pt x="7821" y="1671"/>
                        <a:pt x="7692" y="1717"/>
                        <a:pt x="7566" y="1717"/>
                      </a:cubicBezTo>
                      <a:cubicBezTo>
                        <a:pt x="7396" y="1717"/>
                        <a:pt x="7231" y="1633"/>
                        <a:pt x="7145" y="1462"/>
                      </a:cubicBezTo>
                      <a:cubicBezTo>
                        <a:pt x="6995" y="1102"/>
                        <a:pt x="6786" y="743"/>
                        <a:pt x="6516" y="444"/>
                      </a:cubicBezTo>
                      <a:cubicBezTo>
                        <a:pt x="6284" y="228"/>
                        <a:pt x="5987" y="122"/>
                        <a:pt x="5687" y="122"/>
                      </a:cubicBezTo>
                      <a:cubicBezTo>
                        <a:pt x="5446" y="122"/>
                        <a:pt x="5202" y="190"/>
                        <a:pt x="4989" y="324"/>
                      </a:cubicBezTo>
                      <a:cubicBezTo>
                        <a:pt x="4749" y="444"/>
                        <a:pt x="4540" y="623"/>
                        <a:pt x="4360" y="833"/>
                      </a:cubicBezTo>
                      <a:cubicBezTo>
                        <a:pt x="4240" y="923"/>
                        <a:pt x="4091" y="1072"/>
                        <a:pt x="3941" y="1102"/>
                      </a:cubicBezTo>
                      <a:cubicBezTo>
                        <a:pt x="3731" y="1072"/>
                        <a:pt x="3552" y="983"/>
                        <a:pt x="3402" y="833"/>
                      </a:cubicBezTo>
                      <a:cubicBezTo>
                        <a:pt x="3192" y="683"/>
                        <a:pt x="3013" y="503"/>
                        <a:pt x="2803" y="354"/>
                      </a:cubicBezTo>
                      <a:cubicBezTo>
                        <a:pt x="2470" y="124"/>
                        <a:pt x="2032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3" name="Google Shape;843;p39"/>
                <p:cNvSpPr/>
                <p:nvPr/>
              </p:nvSpPr>
              <p:spPr>
                <a:xfrm rot="719107">
                  <a:off x="6656955" y="2098339"/>
                  <a:ext cx="31751" cy="112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4652" extrusionOk="0">
                      <a:moveTo>
                        <a:pt x="827" y="0"/>
                      </a:moveTo>
                      <a:cubicBezTo>
                        <a:pt x="659" y="0"/>
                        <a:pt x="479" y="117"/>
                        <a:pt x="479" y="319"/>
                      </a:cubicBezTo>
                      <a:cubicBezTo>
                        <a:pt x="479" y="648"/>
                        <a:pt x="450" y="1007"/>
                        <a:pt x="420" y="1337"/>
                      </a:cubicBezTo>
                      <a:cubicBezTo>
                        <a:pt x="420" y="1636"/>
                        <a:pt x="360" y="1936"/>
                        <a:pt x="330" y="2235"/>
                      </a:cubicBezTo>
                      <a:cubicBezTo>
                        <a:pt x="210" y="2894"/>
                        <a:pt x="60" y="3523"/>
                        <a:pt x="0" y="4211"/>
                      </a:cubicBezTo>
                      <a:cubicBezTo>
                        <a:pt x="0" y="4488"/>
                        <a:pt x="228" y="4651"/>
                        <a:pt x="459" y="4651"/>
                      </a:cubicBezTo>
                      <a:cubicBezTo>
                        <a:pt x="602" y="4651"/>
                        <a:pt x="747" y="4588"/>
                        <a:pt x="839" y="4451"/>
                      </a:cubicBezTo>
                      <a:cubicBezTo>
                        <a:pt x="1018" y="4121"/>
                        <a:pt x="1138" y="3792"/>
                        <a:pt x="1228" y="3433"/>
                      </a:cubicBezTo>
                      <a:cubicBezTo>
                        <a:pt x="1288" y="3073"/>
                        <a:pt x="1318" y="2684"/>
                        <a:pt x="1318" y="2325"/>
                      </a:cubicBezTo>
                      <a:cubicBezTo>
                        <a:pt x="1318" y="1965"/>
                        <a:pt x="1318" y="1636"/>
                        <a:pt x="1288" y="1307"/>
                      </a:cubicBezTo>
                      <a:cubicBezTo>
                        <a:pt x="1258" y="917"/>
                        <a:pt x="1198" y="588"/>
                        <a:pt x="1108" y="229"/>
                      </a:cubicBezTo>
                      <a:cubicBezTo>
                        <a:pt x="1082" y="71"/>
                        <a:pt x="958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4" name="Google Shape;844;p39"/>
                <p:cNvSpPr/>
                <p:nvPr/>
              </p:nvSpPr>
              <p:spPr>
                <a:xfrm rot="719107">
                  <a:off x="6729085" y="2026248"/>
                  <a:ext cx="36665" cy="11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" h="4717" extrusionOk="0">
                      <a:moveTo>
                        <a:pt x="339" y="1"/>
                      </a:moveTo>
                      <a:cubicBezTo>
                        <a:pt x="172" y="1"/>
                        <a:pt x="0" y="141"/>
                        <a:pt x="54" y="356"/>
                      </a:cubicBezTo>
                      <a:cubicBezTo>
                        <a:pt x="144" y="686"/>
                        <a:pt x="144" y="1015"/>
                        <a:pt x="204" y="1344"/>
                      </a:cubicBezTo>
                      <a:cubicBezTo>
                        <a:pt x="234" y="1674"/>
                        <a:pt x="293" y="2003"/>
                        <a:pt x="323" y="2333"/>
                      </a:cubicBezTo>
                      <a:cubicBezTo>
                        <a:pt x="353" y="2662"/>
                        <a:pt x="353" y="2961"/>
                        <a:pt x="353" y="3291"/>
                      </a:cubicBezTo>
                      <a:cubicBezTo>
                        <a:pt x="383" y="3650"/>
                        <a:pt x="443" y="4009"/>
                        <a:pt x="503" y="4369"/>
                      </a:cubicBezTo>
                      <a:cubicBezTo>
                        <a:pt x="564" y="4597"/>
                        <a:pt x="779" y="4717"/>
                        <a:pt x="988" y="4717"/>
                      </a:cubicBezTo>
                      <a:cubicBezTo>
                        <a:pt x="1191" y="4717"/>
                        <a:pt x="1387" y="4604"/>
                        <a:pt x="1431" y="4369"/>
                      </a:cubicBezTo>
                      <a:cubicBezTo>
                        <a:pt x="1461" y="4189"/>
                        <a:pt x="1491" y="3979"/>
                        <a:pt x="1521" y="3800"/>
                      </a:cubicBezTo>
                      <a:cubicBezTo>
                        <a:pt x="1521" y="3590"/>
                        <a:pt x="1491" y="3381"/>
                        <a:pt x="1461" y="3201"/>
                      </a:cubicBezTo>
                      <a:cubicBezTo>
                        <a:pt x="1401" y="2842"/>
                        <a:pt x="1341" y="2512"/>
                        <a:pt x="1252" y="2183"/>
                      </a:cubicBezTo>
                      <a:cubicBezTo>
                        <a:pt x="1192" y="1853"/>
                        <a:pt x="1102" y="1524"/>
                        <a:pt x="1012" y="1195"/>
                      </a:cubicBezTo>
                      <a:cubicBezTo>
                        <a:pt x="892" y="865"/>
                        <a:pt x="713" y="536"/>
                        <a:pt x="593" y="207"/>
                      </a:cubicBezTo>
                      <a:cubicBezTo>
                        <a:pt x="557" y="63"/>
                        <a:pt x="449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5" name="Google Shape;845;p39"/>
                <p:cNvSpPr/>
                <p:nvPr/>
              </p:nvSpPr>
              <p:spPr>
                <a:xfrm rot="719107">
                  <a:off x="6682604" y="2167017"/>
                  <a:ext cx="51962" cy="124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5159" extrusionOk="0">
                      <a:moveTo>
                        <a:pt x="1814" y="0"/>
                      </a:moveTo>
                      <a:cubicBezTo>
                        <a:pt x="1684" y="0"/>
                        <a:pt x="1551" y="77"/>
                        <a:pt x="1497" y="239"/>
                      </a:cubicBezTo>
                      <a:lnTo>
                        <a:pt x="1527" y="239"/>
                      </a:lnTo>
                      <a:cubicBezTo>
                        <a:pt x="1467" y="449"/>
                        <a:pt x="1378" y="598"/>
                        <a:pt x="1318" y="808"/>
                      </a:cubicBezTo>
                      <a:cubicBezTo>
                        <a:pt x="1258" y="988"/>
                        <a:pt x="1198" y="1167"/>
                        <a:pt x="1138" y="1347"/>
                      </a:cubicBezTo>
                      <a:cubicBezTo>
                        <a:pt x="1048" y="1706"/>
                        <a:pt x="928" y="2066"/>
                        <a:pt x="809" y="2395"/>
                      </a:cubicBezTo>
                      <a:cubicBezTo>
                        <a:pt x="689" y="2724"/>
                        <a:pt x="539" y="3084"/>
                        <a:pt x="419" y="3413"/>
                      </a:cubicBezTo>
                      <a:cubicBezTo>
                        <a:pt x="300" y="3772"/>
                        <a:pt x="180" y="4132"/>
                        <a:pt x="60" y="4551"/>
                      </a:cubicBezTo>
                      <a:cubicBezTo>
                        <a:pt x="1" y="4907"/>
                        <a:pt x="295" y="5159"/>
                        <a:pt x="604" y="5159"/>
                      </a:cubicBezTo>
                      <a:cubicBezTo>
                        <a:pt x="763" y="5159"/>
                        <a:pt x="926" y="5092"/>
                        <a:pt x="1048" y="4940"/>
                      </a:cubicBezTo>
                      <a:cubicBezTo>
                        <a:pt x="1258" y="4581"/>
                        <a:pt x="1438" y="4222"/>
                        <a:pt x="1587" y="3832"/>
                      </a:cubicBezTo>
                      <a:cubicBezTo>
                        <a:pt x="1737" y="3443"/>
                        <a:pt x="1827" y="3084"/>
                        <a:pt x="1917" y="2694"/>
                      </a:cubicBezTo>
                      <a:cubicBezTo>
                        <a:pt x="2006" y="2305"/>
                        <a:pt x="2066" y="1886"/>
                        <a:pt x="2126" y="1467"/>
                      </a:cubicBezTo>
                      <a:cubicBezTo>
                        <a:pt x="2126" y="1287"/>
                        <a:pt x="2156" y="1137"/>
                        <a:pt x="2156" y="958"/>
                      </a:cubicBezTo>
                      <a:cubicBezTo>
                        <a:pt x="2156" y="748"/>
                        <a:pt x="2126" y="539"/>
                        <a:pt x="2126" y="329"/>
                      </a:cubicBezTo>
                      <a:cubicBezTo>
                        <a:pt x="2126" y="115"/>
                        <a:pt x="1972" y="0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6" name="Google Shape;846;p39"/>
                <p:cNvSpPr/>
                <p:nvPr/>
              </p:nvSpPr>
              <p:spPr>
                <a:xfrm rot="719107">
                  <a:off x="6607150" y="2245227"/>
                  <a:ext cx="33196" cy="51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8" h="2137" extrusionOk="0">
                      <a:moveTo>
                        <a:pt x="1090" y="0"/>
                      </a:moveTo>
                      <a:cubicBezTo>
                        <a:pt x="1067" y="0"/>
                        <a:pt x="1042" y="4"/>
                        <a:pt x="1018" y="12"/>
                      </a:cubicBezTo>
                      <a:lnTo>
                        <a:pt x="988" y="12"/>
                      </a:lnTo>
                      <a:cubicBezTo>
                        <a:pt x="809" y="42"/>
                        <a:pt x="689" y="192"/>
                        <a:pt x="599" y="311"/>
                      </a:cubicBezTo>
                      <a:cubicBezTo>
                        <a:pt x="509" y="431"/>
                        <a:pt x="420" y="551"/>
                        <a:pt x="360" y="701"/>
                      </a:cubicBezTo>
                      <a:lnTo>
                        <a:pt x="180" y="1030"/>
                      </a:lnTo>
                      <a:cubicBezTo>
                        <a:pt x="120" y="1120"/>
                        <a:pt x="60" y="1210"/>
                        <a:pt x="30" y="1300"/>
                      </a:cubicBezTo>
                      <a:cubicBezTo>
                        <a:pt x="0" y="1419"/>
                        <a:pt x="0" y="1539"/>
                        <a:pt x="30" y="1659"/>
                      </a:cubicBezTo>
                      <a:cubicBezTo>
                        <a:pt x="30" y="1719"/>
                        <a:pt x="60" y="1809"/>
                        <a:pt x="90" y="1898"/>
                      </a:cubicBezTo>
                      <a:cubicBezTo>
                        <a:pt x="150" y="1988"/>
                        <a:pt x="240" y="2048"/>
                        <a:pt x="330" y="2108"/>
                      </a:cubicBezTo>
                      <a:cubicBezTo>
                        <a:pt x="387" y="2127"/>
                        <a:pt x="446" y="2137"/>
                        <a:pt x="507" y="2137"/>
                      </a:cubicBezTo>
                      <a:cubicBezTo>
                        <a:pt x="636" y="2137"/>
                        <a:pt x="766" y="2091"/>
                        <a:pt x="869" y="1988"/>
                      </a:cubicBezTo>
                      <a:cubicBezTo>
                        <a:pt x="959" y="1928"/>
                        <a:pt x="1048" y="1839"/>
                        <a:pt x="1108" y="1749"/>
                      </a:cubicBezTo>
                      <a:cubicBezTo>
                        <a:pt x="1138" y="1659"/>
                        <a:pt x="1168" y="1539"/>
                        <a:pt x="1198" y="1419"/>
                      </a:cubicBezTo>
                      <a:lnTo>
                        <a:pt x="1288" y="1030"/>
                      </a:lnTo>
                      <a:cubicBezTo>
                        <a:pt x="1348" y="850"/>
                        <a:pt x="1348" y="701"/>
                        <a:pt x="1378" y="521"/>
                      </a:cubicBezTo>
                      <a:cubicBezTo>
                        <a:pt x="1378" y="431"/>
                        <a:pt x="1378" y="341"/>
                        <a:pt x="1378" y="252"/>
                      </a:cubicBezTo>
                      <a:cubicBezTo>
                        <a:pt x="1348" y="192"/>
                        <a:pt x="1318" y="132"/>
                        <a:pt x="1258" y="72"/>
                      </a:cubicBezTo>
                      <a:cubicBezTo>
                        <a:pt x="1214" y="28"/>
                        <a:pt x="1154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7" name="Google Shape;847;p39"/>
                <p:cNvSpPr/>
                <p:nvPr/>
              </p:nvSpPr>
              <p:spPr>
                <a:xfrm rot="719107">
                  <a:off x="6604735" y="2308850"/>
                  <a:ext cx="56275" cy="95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958" extrusionOk="0">
                      <a:moveTo>
                        <a:pt x="1976" y="0"/>
                      </a:moveTo>
                      <a:cubicBezTo>
                        <a:pt x="1926" y="0"/>
                        <a:pt x="1875" y="13"/>
                        <a:pt x="1827" y="42"/>
                      </a:cubicBezTo>
                      <a:lnTo>
                        <a:pt x="1797" y="42"/>
                      </a:lnTo>
                      <a:cubicBezTo>
                        <a:pt x="1647" y="132"/>
                        <a:pt x="1557" y="252"/>
                        <a:pt x="1467" y="402"/>
                      </a:cubicBezTo>
                      <a:cubicBezTo>
                        <a:pt x="1407" y="491"/>
                        <a:pt x="1348" y="581"/>
                        <a:pt x="1318" y="701"/>
                      </a:cubicBezTo>
                      <a:lnTo>
                        <a:pt x="1318" y="731"/>
                      </a:lnTo>
                      <a:lnTo>
                        <a:pt x="1288" y="821"/>
                      </a:lnTo>
                      <a:cubicBezTo>
                        <a:pt x="1138" y="1120"/>
                        <a:pt x="1018" y="1390"/>
                        <a:pt x="868" y="1659"/>
                      </a:cubicBezTo>
                      <a:cubicBezTo>
                        <a:pt x="719" y="1929"/>
                        <a:pt x="599" y="2198"/>
                        <a:pt x="449" y="2438"/>
                      </a:cubicBezTo>
                      <a:cubicBezTo>
                        <a:pt x="397" y="2517"/>
                        <a:pt x="344" y="2618"/>
                        <a:pt x="312" y="2703"/>
                      </a:cubicBezTo>
                      <a:lnTo>
                        <a:pt x="312" y="2703"/>
                      </a:lnTo>
                      <a:cubicBezTo>
                        <a:pt x="313" y="2700"/>
                        <a:pt x="313" y="2698"/>
                        <a:pt x="313" y="2698"/>
                      </a:cubicBezTo>
                      <a:lnTo>
                        <a:pt x="313" y="2698"/>
                      </a:lnTo>
                      <a:cubicBezTo>
                        <a:pt x="313" y="2698"/>
                        <a:pt x="309" y="2709"/>
                        <a:pt x="300" y="2737"/>
                      </a:cubicBezTo>
                      <a:cubicBezTo>
                        <a:pt x="303" y="2726"/>
                        <a:pt x="307" y="2715"/>
                        <a:pt x="312" y="2703"/>
                      </a:cubicBezTo>
                      <a:lnTo>
                        <a:pt x="312" y="2703"/>
                      </a:lnTo>
                      <a:cubicBezTo>
                        <a:pt x="309" y="2715"/>
                        <a:pt x="300" y="2751"/>
                        <a:pt x="300" y="2767"/>
                      </a:cubicBezTo>
                      <a:lnTo>
                        <a:pt x="240" y="2887"/>
                      </a:lnTo>
                      <a:cubicBezTo>
                        <a:pt x="180" y="3067"/>
                        <a:pt x="120" y="3216"/>
                        <a:pt x="60" y="3396"/>
                      </a:cubicBezTo>
                      <a:cubicBezTo>
                        <a:pt x="0" y="3576"/>
                        <a:pt x="90" y="3785"/>
                        <a:pt x="270" y="3905"/>
                      </a:cubicBezTo>
                      <a:cubicBezTo>
                        <a:pt x="340" y="3940"/>
                        <a:pt x="416" y="3957"/>
                        <a:pt x="491" y="3957"/>
                      </a:cubicBezTo>
                      <a:cubicBezTo>
                        <a:pt x="605" y="3957"/>
                        <a:pt x="718" y="3918"/>
                        <a:pt x="809" y="3845"/>
                      </a:cubicBezTo>
                      <a:cubicBezTo>
                        <a:pt x="1348" y="3366"/>
                        <a:pt x="1737" y="2767"/>
                        <a:pt x="1976" y="2108"/>
                      </a:cubicBezTo>
                      <a:cubicBezTo>
                        <a:pt x="2066" y="1809"/>
                        <a:pt x="2156" y="1510"/>
                        <a:pt x="2246" y="1210"/>
                      </a:cubicBezTo>
                      <a:cubicBezTo>
                        <a:pt x="2276" y="1060"/>
                        <a:pt x="2336" y="851"/>
                        <a:pt x="2336" y="671"/>
                      </a:cubicBezTo>
                      <a:cubicBezTo>
                        <a:pt x="2336" y="491"/>
                        <a:pt x="2306" y="312"/>
                        <a:pt x="2246" y="162"/>
                      </a:cubicBezTo>
                      <a:cubicBezTo>
                        <a:pt x="2185" y="60"/>
                        <a:pt x="2082" y="0"/>
                        <a:pt x="19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8" name="Google Shape;848;p39"/>
                <p:cNvSpPr/>
                <p:nvPr/>
              </p:nvSpPr>
              <p:spPr>
                <a:xfrm rot="719107">
                  <a:off x="6565158" y="2314330"/>
                  <a:ext cx="35485" cy="4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872" extrusionOk="0">
                      <a:moveTo>
                        <a:pt x="1128" y="0"/>
                      </a:moveTo>
                      <a:cubicBezTo>
                        <a:pt x="1058" y="0"/>
                        <a:pt x="988" y="26"/>
                        <a:pt x="929" y="85"/>
                      </a:cubicBezTo>
                      <a:lnTo>
                        <a:pt x="719" y="324"/>
                      </a:lnTo>
                      <a:cubicBezTo>
                        <a:pt x="629" y="414"/>
                        <a:pt x="539" y="504"/>
                        <a:pt x="480" y="624"/>
                      </a:cubicBezTo>
                      <a:lnTo>
                        <a:pt x="120" y="1133"/>
                      </a:lnTo>
                      <a:cubicBezTo>
                        <a:pt x="0" y="1372"/>
                        <a:pt x="60" y="1672"/>
                        <a:pt x="300" y="1822"/>
                      </a:cubicBezTo>
                      <a:cubicBezTo>
                        <a:pt x="370" y="1857"/>
                        <a:pt x="451" y="1871"/>
                        <a:pt x="529" y="1871"/>
                      </a:cubicBezTo>
                      <a:cubicBezTo>
                        <a:pt x="585" y="1871"/>
                        <a:pt x="640" y="1864"/>
                        <a:pt x="689" y="1852"/>
                      </a:cubicBezTo>
                      <a:cubicBezTo>
                        <a:pt x="809" y="1822"/>
                        <a:pt x="899" y="1762"/>
                        <a:pt x="989" y="1642"/>
                      </a:cubicBezTo>
                      <a:lnTo>
                        <a:pt x="1228" y="1043"/>
                      </a:lnTo>
                      <a:lnTo>
                        <a:pt x="1288" y="923"/>
                      </a:lnTo>
                      <a:cubicBezTo>
                        <a:pt x="1318" y="863"/>
                        <a:pt x="1318" y="804"/>
                        <a:pt x="1348" y="744"/>
                      </a:cubicBezTo>
                      <a:lnTo>
                        <a:pt x="1348" y="684"/>
                      </a:lnTo>
                      <a:lnTo>
                        <a:pt x="1408" y="384"/>
                      </a:lnTo>
                      <a:cubicBezTo>
                        <a:pt x="1472" y="169"/>
                        <a:pt x="1305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49" name="Google Shape;849;p39"/>
                <p:cNvSpPr/>
                <p:nvPr/>
              </p:nvSpPr>
              <p:spPr>
                <a:xfrm rot="719107">
                  <a:off x="6502514" y="2377831"/>
                  <a:ext cx="48349" cy="6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702" extrusionOk="0">
                      <a:moveTo>
                        <a:pt x="1695" y="1"/>
                      </a:moveTo>
                      <a:cubicBezTo>
                        <a:pt x="1617" y="1"/>
                        <a:pt x="1537" y="33"/>
                        <a:pt x="1467" y="85"/>
                      </a:cubicBezTo>
                      <a:lnTo>
                        <a:pt x="1048" y="564"/>
                      </a:lnTo>
                      <a:cubicBezTo>
                        <a:pt x="898" y="744"/>
                        <a:pt x="779" y="954"/>
                        <a:pt x="659" y="1133"/>
                      </a:cubicBezTo>
                      <a:lnTo>
                        <a:pt x="270" y="1672"/>
                      </a:lnTo>
                      <a:cubicBezTo>
                        <a:pt x="210" y="1762"/>
                        <a:pt x="150" y="1852"/>
                        <a:pt x="90" y="1942"/>
                      </a:cubicBezTo>
                      <a:cubicBezTo>
                        <a:pt x="30" y="2061"/>
                        <a:pt x="0" y="2211"/>
                        <a:pt x="30" y="2361"/>
                      </a:cubicBezTo>
                      <a:cubicBezTo>
                        <a:pt x="30" y="2543"/>
                        <a:pt x="165" y="2702"/>
                        <a:pt x="338" y="2702"/>
                      </a:cubicBezTo>
                      <a:cubicBezTo>
                        <a:pt x="364" y="2702"/>
                        <a:pt x="391" y="2698"/>
                        <a:pt x="419" y="2690"/>
                      </a:cubicBezTo>
                      <a:cubicBezTo>
                        <a:pt x="599" y="2630"/>
                        <a:pt x="749" y="2541"/>
                        <a:pt x="839" y="2421"/>
                      </a:cubicBezTo>
                      <a:cubicBezTo>
                        <a:pt x="898" y="2331"/>
                        <a:pt x="958" y="2241"/>
                        <a:pt x="1018" y="2151"/>
                      </a:cubicBezTo>
                      <a:lnTo>
                        <a:pt x="1318" y="1582"/>
                      </a:lnTo>
                      <a:cubicBezTo>
                        <a:pt x="1437" y="1403"/>
                        <a:pt x="1557" y="1223"/>
                        <a:pt x="1647" y="1043"/>
                      </a:cubicBezTo>
                      <a:lnTo>
                        <a:pt x="1916" y="444"/>
                      </a:lnTo>
                      <a:cubicBezTo>
                        <a:pt x="2006" y="295"/>
                        <a:pt x="1976" y="145"/>
                        <a:pt x="1857" y="55"/>
                      </a:cubicBezTo>
                      <a:cubicBezTo>
                        <a:pt x="1806" y="18"/>
                        <a:pt x="1751" y="1"/>
                        <a:pt x="16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50" name="Google Shape;850;p39"/>
                <p:cNvSpPr/>
                <p:nvPr/>
              </p:nvSpPr>
              <p:spPr>
                <a:xfrm rot="719107">
                  <a:off x="6560829" y="2153161"/>
                  <a:ext cx="50517" cy="124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5184" extrusionOk="0">
                      <a:moveTo>
                        <a:pt x="1708" y="1"/>
                      </a:moveTo>
                      <a:cubicBezTo>
                        <a:pt x="1580" y="1"/>
                        <a:pt x="1453" y="75"/>
                        <a:pt x="1408" y="225"/>
                      </a:cubicBezTo>
                      <a:cubicBezTo>
                        <a:pt x="1288" y="974"/>
                        <a:pt x="1139" y="1692"/>
                        <a:pt x="899" y="2411"/>
                      </a:cubicBezTo>
                      <a:cubicBezTo>
                        <a:pt x="660" y="3130"/>
                        <a:pt x="330" y="3818"/>
                        <a:pt x="91" y="4507"/>
                      </a:cubicBezTo>
                      <a:cubicBezTo>
                        <a:pt x="1" y="4777"/>
                        <a:pt x="151" y="5046"/>
                        <a:pt x="390" y="5136"/>
                      </a:cubicBezTo>
                      <a:cubicBezTo>
                        <a:pt x="456" y="5169"/>
                        <a:pt x="523" y="5183"/>
                        <a:pt x="590" y="5183"/>
                      </a:cubicBezTo>
                      <a:cubicBezTo>
                        <a:pt x="768" y="5183"/>
                        <a:pt x="940" y="5079"/>
                        <a:pt x="1049" y="4926"/>
                      </a:cubicBezTo>
                      <a:cubicBezTo>
                        <a:pt x="1528" y="4238"/>
                        <a:pt x="1827" y="3459"/>
                        <a:pt x="1947" y="2651"/>
                      </a:cubicBezTo>
                      <a:cubicBezTo>
                        <a:pt x="2037" y="2261"/>
                        <a:pt x="2067" y="1842"/>
                        <a:pt x="2097" y="1423"/>
                      </a:cubicBezTo>
                      <a:cubicBezTo>
                        <a:pt x="2097" y="1034"/>
                        <a:pt x="2067" y="614"/>
                        <a:pt x="2007" y="225"/>
                      </a:cubicBezTo>
                      <a:cubicBezTo>
                        <a:pt x="1962" y="75"/>
                        <a:pt x="1835" y="1"/>
                        <a:pt x="17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51" name="Google Shape;851;p39"/>
              <p:cNvSpPr/>
              <p:nvPr/>
            </p:nvSpPr>
            <p:spPr>
              <a:xfrm rot="719107">
                <a:off x="5896603" y="2063176"/>
                <a:ext cx="136254" cy="13295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519" extrusionOk="0">
                    <a:moveTo>
                      <a:pt x="2858" y="1"/>
                    </a:moveTo>
                    <a:cubicBezTo>
                      <a:pt x="2689" y="1"/>
                      <a:pt x="2514" y="21"/>
                      <a:pt x="2336" y="64"/>
                    </a:cubicBezTo>
                    <a:cubicBezTo>
                      <a:pt x="1528" y="244"/>
                      <a:pt x="869" y="843"/>
                      <a:pt x="599" y="1621"/>
                    </a:cubicBezTo>
                    <a:cubicBezTo>
                      <a:pt x="0" y="3418"/>
                      <a:pt x="1198" y="5304"/>
                      <a:pt x="3085" y="5514"/>
                    </a:cubicBezTo>
                    <a:cubicBezTo>
                      <a:pt x="3135" y="5517"/>
                      <a:pt x="3184" y="5519"/>
                      <a:pt x="3233" y="5519"/>
                    </a:cubicBezTo>
                    <a:cubicBezTo>
                      <a:pt x="4573" y="5519"/>
                      <a:pt x="5656" y="4357"/>
                      <a:pt x="5540" y="3029"/>
                    </a:cubicBezTo>
                    <a:cubicBezTo>
                      <a:pt x="5433" y="1551"/>
                      <a:pt x="4337" y="1"/>
                      <a:pt x="2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52" name="Google Shape;852;p39"/>
            <p:cNvSpPr/>
            <p:nvPr/>
          </p:nvSpPr>
          <p:spPr>
            <a:xfrm>
              <a:off x="6875577" y="1391263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474503" y="24518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2405</Words>
  <Application>WPS Presentation</Application>
  <PresentationFormat/>
  <Paragraphs>179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Arial</vt:lpstr>
      <vt:lpstr>Alegreya Sans SC</vt:lpstr>
      <vt:lpstr>Roboto Condensed</vt:lpstr>
      <vt:lpstr>Anaheim</vt:lpstr>
      <vt:lpstr>Siyam Rupali</vt:lpstr>
      <vt:lpstr>Roboto Condensed Light</vt:lpstr>
      <vt:lpstr>Cabin</vt:lpstr>
      <vt:lpstr>Lato</vt:lpstr>
      <vt:lpstr>Calibri</vt:lpstr>
      <vt:lpstr>Nanum Gothic</vt:lpstr>
      <vt:lpstr>Malgun Gothic</vt:lpstr>
      <vt:lpstr>Bahnschrift</vt:lpstr>
      <vt:lpstr>Microsoft YaHei</vt:lpstr>
      <vt:lpstr>Arial Unicode MS</vt:lpstr>
      <vt:lpstr>Arial Black</vt:lpstr>
      <vt:lpstr>COVID-19 Vaccine Breakthrough by Slidesgo</vt:lpstr>
      <vt:lpstr>CORONAVIRUS ANALYSIS USING SQL</vt:lpstr>
      <vt:lpstr>04</vt:lpstr>
      <vt:lpstr>INTRODUCTION &amp; PROBLEM STATEMENT</vt:lpstr>
      <vt:lpstr>DATASET OVERVIEW</vt:lpstr>
      <vt:lpstr>DATASET OVERVIEW</vt:lpstr>
      <vt:lpstr>DATASET OVERVIEW</vt:lpstr>
      <vt:lpstr>DATA EXPLORATION</vt:lpstr>
      <vt:lpstr>IDENTIFYING &amp; REPLACING NULL VALUES</vt:lpstr>
      <vt:lpstr>78,386</vt:lpstr>
      <vt:lpstr>START AND END DATES</vt:lpstr>
      <vt:lpstr>NUMBER OF MONTHS</vt:lpstr>
      <vt:lpstr>MONTHLY AVERAGE</vt:lpstr>
      <vt:lpstr>YEARLY MINIMUM CASE RATES</vt:lpstr>
      <vt:lpstr>YEARLY MAXIMUM CASE RATES</vt:lpstr>
      <vt:lpstr>MONTHLY TOTAL CASES</vt:lpstr>
      <vt:lpstr>MONTHLY TOTAL CASES</vt:lpstr>
      <vt:lpstr>MONTHLY TOTAL CASES</vt:lpstr>
      <vt:lpstr>CORONAVIRUS SPREAD WITH RESPECT TO MONTHLY DEATH CASES</vt:lpstr>
      <vt:lpstr>CORONAVIRUS SPREAD WITH RESPECT TO MONTHLY DEATH CASES</vt:lpstr>
      <vt:lpstr>CORONAVIRUS SPREAD WITH RESPECT TO CONFIRMED CASES</vt:lpstr>
      <vt:lpstr>CORONAVIRUS SPREAD WITH RESPECT TO RECOVERY CASES</vt:lpstr>
      <vt:lpstr>16,90,65,144      11,30,89,548</vt:lpstr>
      <vt:lpstr>GEOGRAPHIC ANALYSIS</vt:lpstr>
      <vt:lpstr>COUNTRIES HAVING HIGHEST CONFIRMED CASE AND LOWEST DEATH CASE</vt:lpstr>
      <vt:lpstr>TOP 5 COUNTRIES WITH HIGHEST RECOVERY CASES</vt:lpstr>
      <vt:lpstr>USEFUL INSIGHTS</vt:lpstr>
      <vt:lpstr>USEFUL INSIGHTS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 USING SQL</dc:title>
  <dc:creator/>
  <cp:lastModifiedBy>DELL</cp:lastModifiedBy>
  <cp:revision>105</cp:revision>
  <dcterms:created xsi:type="dcterms:W3CDTF">2024-04-30T13:24:00Z</dcterms:created>
  <dcterms:modified xsi:type="dcterms:W3CDTF">2024-05-02T14:42:25Z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524744D4EA79412B9D8386A8516DB03D_12</vt:lpwstr>
  </property>
  <property fmtid="{D5CDD505-2E9C-101B-9397-08002B2CF9AE}" pid="3" name="KSOProductBuildVer">
    <vt:lpwstr>1033-12.2.0.13472</vt:lpwstr>
  </property>
</Properties>
</file>